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slideLayouts/slideLayout3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 id="2147483678" r:id="rId3"/>
    <p:sldMasterId id="2147483680" r:id="rId4"/>
    <p:sldMasterId id="2147483686" r:id="rId5"/>
    <p:sldMasterId id="2147483698" r:id="rId6"/>
  </p:sldMasterIdLst>
  <p:notesMasterIdLst>
    <p:notesMasterId r:id="rId41"/>
  </p:notesMasterIdLst>
  <p:sldIdLst>
    <p:sldId id="256" r:id="rId7"/>
    <p:sldId id="271" r:id="rId8"/>
    <p:sldId id="257" r:id="rId9"/>
    <p:sldId id="258" r:id="rId10"/>
    <p:sldId id="260"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96" r:id="rId24"/>
    <p:sldId id="297" r:id="rId25"/>
    <p:sldId id="295" r:id="rId26"/>
    <p:sldId id="298" r:id="rId27"/>
    <p:sldId id="299" r:id="rId28"/>
    <p:sldId id="300" r:id="rId29"/>
    <p:sldId id="294" r:id="rId30"/>
    <p:sldId id="285" r:id="rId31"/>
    <p:sldId id="286" r:id="rId32"/>
    <p:sldId id="287" r:id="rId33"/>
    <p:sldId id="291" r:id="rId34"/>
    <p:sldId id="292" r:id="rId35"/>
    <p:sldId id="293" r:id="rId36"/>
    <p:sldId id="289" r:id="rId37"/>
    <p:sldId id="290" r:id="rId38"/>
    <p:sldId id="272" r:id="rId39"/>
    <p:sldId id="259" r:id="rId40"/>
  </p:sldIdLst>
  <p:sldSz cx="9144000" cy="6858000" type="screen4x3"/>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1" d="100"/>
          <a:sy n="101" d="100"/>
        </p:scale>
        <p:origin x="294"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C1A71-F594-419A-AF9C-7FC656D5861B}" type="datetimeFigureOut">
              <a:rPr lang="en-US" smtClean="0"/>
              <a:t>4/30/2020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ECA331-CFC3-47CE-9456-9AE09C1D2DB8}" type="slidenum">
              <a:rPr lang="en-US" smtClean="0"/>
              <a:t>‹#›</a:t>
            </a:fld>
            <a:endParaRPr lang="en-US"/>
          </a:p>
        </p:txBody>
      </p:sp>
    </p:spTree>
    <p:extLst>
      <p:ext uri="{BB962C8B-B14F-4D97-AF65-F5344CB8AC3E}">
        <p14:creationId xmlns:p14="http://schemas.microsoft.com/office/powerpoint/2010/main" val="3768014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Opener">
    <p:spTree>
      <p:nvGrpSpPr>
        <p:cNvPr id="1" name=""/>
        <p:cNvGrpSpPr/>
        <p:nvPr/>
      </p:nvGrpSpPr>
      <p:grpSpPr>
        <a:xfrm>
          <a:off x="0" y="0"/>
          <a:ext cx="0" cy="0"/>
          <a:chOff x="0" y="0"/>
          <a:chExt cx="0" cy="0"/>
        </a:xfrm>
      </p:grpSpPr>
      <p:sp>
        <p:nvSpPr>
          <p:cNvPr id="5" name="Header rule">
            <a:extLst>
              <a:ext uri="{FF2B5EF4-FFF2-40B4-BE49-F238E27FC236}">
                <a16:creationId xmlns:a16="http://schemas.microsoft.com/office/drawing/2014/main" id="{198C97F7-A4B7-A44F-8837-702C9EA03268}"/>
              </a:ext>
            </a:extLst>
          </p:cNvPr>
          <p:cNvSpPr/>
          <p:nvPr/>
        </p:nvSpPr>
        <p:spPr>
          <a:xfrm>
            <a:off x="640080" y="402336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00" b="0" i="0" dirty="0">
              <a:latin typeface="Helvetica Regular" pitchFamily="2" charset="0"/>
            </a:endParaRPr>
          </a:p>
        </p:txBody>
      </p:sp>
      <p:sp>
        <p:nvSpPr>
          <p:cNvPr id="6" name="Header rule">
            <a:extLst>
              <a:ext uri="{FF2B5EF4-FFF2-40B4-BE49-F238E27FC236}">
                <a16:creationId xmlns:a16="http://schemas.microsoft.com/office/drawing/2014/main" id="{597315B1-292E-3D41-AFF6-A072259E441C}"/>
              </a:ext>
            </a:extLst>
          </p:cNvPr>
          <p:cNvSpPr/>
          <p:nvPr/>
        </p:nvSpPr>
        <p:spPr>
          <a:xfrm>
            <a:off x="640080" y="243840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00" b="0" i="0" dirty="0">
              <a:latin typeface="Helvetica Regular" pitchFamily="2" charset="0"/>
            </a:endParaRPr>
          </a:p>
        </p:txBody>
      </p:sp>
      <p:sp>
        <p:nvSpPr>
          <p:cNvPr id="9" name="Content Placeholder 4">
            <a:extLst>
              <a:ext uri="{FF2B5EF4-FFF2-40B4-BE49-F238E27FC236}">
                <a16:creationId xmlns:a16="http://schemas.microsoft.com/office/drawing/2014/main" id="{51842526-596D-444C-831F-EDD586E710D2}"/>
              </a:ext>
            </a:extLst>
          </p:cNvPr>
          <p:cNvSpPr>
            <a:spLocks noGrp="1"/>
          </p:cNvSpPr>
          <p:nvPr>
            <p:ph sz="quarter" idx="23" hasCustomPrompt="1"/>
          </p:nvPr>
        </p:nvSpPr>
        <p:spPr>
          <a:xfrm>
            <a:off x="640078" y="6030678"/>
            <a:ext cx="1126527" cy="166199"/>
          </a:xfrm>
          <a:prstGeom prst="rect">
            <a:avLst/>
          </a:prstGeom>
        </p:spPr>
        <p:txBody>
          <a:bodyPr wrap="none" lIns="9144" tIns="0" rIns="0" bIns="0" anchor="b" anchorCtr="0">
            <a:spAutoFit/>
          </a:bodyPr>
          <a:lstStyle>
            <a:lvl1pPr marL="0" indent="0">
              <a:buNone/>
              <a:defRPr sz="1200">
                <a:solidFill>
                  <a:schemeClr val="bg1"/>
                </a:solidFill>
              </a:defRPr>
            </a:lvl1pPr>
          </a:lstStyle>
          <a:p>
            <a:r>
              <a:rPr lang="en-US" dirty="0"/>
              <a:t>Presenter Name</a:t>
            </a:r>
          </a:p>
        </p:txBody>
      </p:sp>
      <p:sp>
        <p:nvSpPr>
          <p:cNvPr id="10" name="Content Placeholder 4">
            <a:extLst>
              <a:ext uri="{FF2B5EF4-FFF2-40B4-BE49-F238E27FC236}">
                <a16:creationId xmlns:a16="http://schemas.microsoft.com/office/drawing/2014/main" id="{7614E81D-36BE-0843-8E17-35D959F5ADC3}"/>
              </a:ext>
            </a:extLst>
          </p:cNvPr>
          <p:cNvSpPr>
            <a:spLocks noGrp="1"/>
          </p:cNvSpPr>
          <p:nvPr>
            <p:ph sz="quarter" idx="24" hasCustomPrompt="1"/>
          </p:nvPr>
        </p:nvSpPr>
        <p:spPr>
          <a:xfrm>
            <a:off x="640078" y="6274518"/>
            <a:ext cx="1633781" cy="166199"/>
          </a:xfrm>
          <a:prstGeom prst="rect">
            <a:avLst/>
          </a:prstGeom>
        </p:spPr>
        <p:txBody>
          <a:bodyPr wrap="none" lIns="9144" tIns="0" rIns="0" bIns="0" anchor="b" anchorCtr="0">
            <a:spAutoFit/>
          </a:bodyPr>
          <a:lstStyle>
            <a:lvl1pPr marL="0" indent="0">
              <a:buNone/>
              <a:defRPr sz="1200">
                <a:solidFill>
                  <a:schemeClr val="bg1"/>
                </a:solidFill>
              </a:defRPr>
            </a:lvl1pPr>
          </a:lstStyle>
          <a:p>
            <a:r>
              <a:rPr lang="en-US" dirty="0"/>
              <a:t>Title, Department Name</a:t>
            </a:r>
          </a:p>
        </p:txBody>
      </p:sp>
      <p:sp>
        <p:nvSpPr>
          <p:cNvPr id="11" name="Text Placeholder 5">
            <a:extLst>
              <a:ext uri="{FF2B5EF4-FFF2-40B4-BE49-F238E27FC236}">
                <a16:creationId xmlns:a16="http://schemas.microsoft.com/office/drawing/2014/main" id="{F1570365-4D0D-EC45-BEDD-AB605BCD2DE9}"/>
              </a:ext>
            </a:extLst>
          </p:cNvPr>
          <p:cNvSpPr>
            <a:spLocks noGrp="1"/>
          </p:cNvSpPr>
          <p:nvPr>
            <p:ph type="body" sz="quarter" idx="25" hasCustomPrompt="1"/>
          </p:nvPr>
        </p:nvSpPr>
        <p:spPr>
          <a:xfrm>
            <a:off x="640080" y="2194560"/>
            <a:ext cx="3365537" cy="110800"/>
          </a:xfrm>
          <a:prstGeom prst="rect">
            <a:avLst/>
          </a:prstGeom>
        </p:spPr>
        <p:txBody>
          <a:bodyPr wrap="none" lIns="18288" tIns="0" rIns="0" bIns="0">
            <a:spAutoFit/>
          </a:bodyPr>
          <a:lstStyle>
            <a:lvl1pPr marL="0" indent="0">
              <a:buNone/>
              <a:defRPr sz="800" cap="all" baseline="0">
                <a:latin typeface="+mn-lt"/>
              </a:defRPr>
            </a:lvl1pPr>
            <a:lvl2pPr marL="0" indent="0">
              <a:buFont typeface="Arial" panose="020B0604020202020204" pitchFamily="34" charset="0"/>
              <a:buNone/>
              <a:defRPr sz="800">
                <a:latin typeface="+mn-lt"/>
              </a:defRPr>
            </a:lvl2pPr>
            <a:lvl3pPr marL="363474" indent="0">
              <a:buNone/>
              <a:defRPr sz="800">
                <a:latin typeface="+mn-lt"/>
              </a:defRPr>
            </a:lvl3pPr>
            <a:lvl4pPr marL="0" indent="0">
              <a:buNone/>
              <a:defRPr sz="800">
                <a:latin typeface="+mn-lt"/>
              </a:defRPr>
            </a:lvl4pPr>
            <a:lvl5pPr marL="0" indent="0">
              <a:buNone/>
              <a:defRPr sz="800">
                <a:latin typeface="+mn-lt"/>
              </a:defRPr>
            </a:lvl5pPr>
          </a:lstStyle>
          <a:p>
            <a:pPr lvl="0"/>
            <a:r>
              <a:rPr lang="en-US" dirty="0"/>
              <a:t>JOB # GOES HERE [REMOVE FOR LIVE AUDIENCE PRESENTATION]</a:t>
            </a:r>
          </a:p>
        </p:txBody>
      </p:sp>
      <p:sp>
        <p:nvSpPr>
          <p:cNvPr id="3" name="Picture Placeholder 2">
            <a:extLst>
              <a:ext uri="{FF2B5EF4-FFF2-40B4-BE49-F238E27FC236}">
                <a16:creationId xmlns:a16="http://schemas.microsoft.com/office/drawing/2014/main" id="{7AAAB01A-F2BD-C546-A22D-F1FB2E43F306}"/>
              </a:ext>
            </a:extLst>
          </p:cNvPr>
          <p:cNvSpPr>
            <a:spLocks noGrp="1"/>
          </p:cNvSpPr>
          <p:nvPr>
            <p:ph type="pic" sz="quarter" idx="27" hasCustomPrompt="1"/>
          </p:nvPr>
        </p:nvSpPr>
        <p:spPr>
          <a:xfrm>
            <a:off x="640079" y="589337"/>
            <a:ext cx="5759450" cy="369332"/>
          </a:xfrm>
          <a:prstGeom prst="rect">
            <a:avLst/>
          </a:prstGeom>
        </p:spPr>
        <p:txBody>
          <a:bodyPr/>
          <a:lstStyle>
            <a:lvl1pPr marL="0" indent="0">
              <a:buNone/>
              <a:defRPr sz="1000"/>
            </a:lvl1pPr>
          </a:lstStyle>
          <a:p>
            <a:r>
              <a:rPr lang="en-US" dirty="0"/>
              <a:t>Click the icon to insert the </a:t>
            </a:r>
            <a:r>
              <a:rPr lang="en-US" dirty="0" err="1"/>
              <a:t>Uxd-Wht</a:t>
            </a:r>
            <a:r>
              <a:rPr lang="en-US" dirty="0"/>
              <a:t> or Unboxed-</a:t>
            </a:r>
            <a:r>
              <a:rPr lang="en-US" dirty="0" err="1"/>
              <a:t>WhiteType</a:t>
            </a:r>
            <a:r>
              <a:rPr lang="en-US" dirty="0"/>
              <a:t>, </a:t>
            </a:r>
            <a:r>
              <a:rPr lang="en-US" dirty="0" err="1"/>
              <a:t>svg</a:t>
            </a:r>
            <a:r>
              <a:rPr lang="en-US" dirty="0"/>
              <a:t> or </a:t>
            </a:r>
            <a:r>
              <a:rPr lang="en-US" dirty="0" err="1"/>
              <a:t>png</a:t>
            </a:r>
            <a:r>
              <a:rPr lang="en-US" dirty="0"/>
              <a:t> format version of your department logo. Follow yellow instructions.</a:t>
            </a:r>
          </a:p>
        </p:txBody>
      </p:sp>
      <p:sp>
        <p:nvSpPr>
          <p:cNvPr id="12" name="Text Placeholder 11">
            <a:extLst>
              <a:ext uri="{FF2B5EF4-FFF2-40B4-BE49-F238E27FC236}">
                <a16:creationId xmlns:a16="http://schemas.microsoft.com/office/drawing/2014/main" id="{3A81CB59-8C90-4649-A0B9-F64FBDA65623}"/>
              </a:ext>
            </a:extLst>
          </p:cNvPr>
          <p:cNvSpPr>
            <a:spLocks noGrp="1"/>
          </p:cNvSpPr>
          <p:nvPr>
            <p:ph type="body" sz="quarter" idx="28" hasCustomPrompt="1"/>
          </p:nvPr>
        </p:nvSpPr>
        <p:spPr>
          <a:xfrm>
            <a:off x="3110248" y="4318813"/>
            <a:ext cx="5867974" cy="369332"/>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1. GUIDES – To make sure guides are visible, inside the View ribbon, click the Guides checkbox. </a:t>
            </a:r>
            <a:r>
              <a:rPr lang="en-US"/>
              <a:t>Then click the icon inside the picture frame to add your logo.</a:t>
            </a:r>
            <a:endParaRPr lang="en-US" dirty="0"/>
          </a:p>
        </p:txBody>
      </p:sp>
      <p:sp>
        <p:nvSpPr>
          <p:cNvPr id="16" name="Text Placeholder 11">
            <a:extLst>
              <a:ext uri="{FF2B5EF4-FFF2-40B4-BE49-F238E27FC236}">
                <a16:creationId xmlns:a16="http://schemas.microsoft.com/office/drawing/2014/main" id="{27040403-9017-284E-A963-BB40D99A6B1B}"/>
              </a:ext>
            </a:extLst>
          </p:cNvPr>
          <p:cNvSpPr>
            <a:spLocks noGrp="1"/>
          </p:cNvSpPr>
          <p:nvPr>
            <p:ph type="body" sz="quarter" idx="29" hasCustomPrompt="1"/>
          </p:nvPr>
        </p:nvSpPr>
        <p:spPr>
          <a:xfrm>
            <a:off x="3509494" y="4857147"/>
            <a:ext cx="5468728" cy="369332"/>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2. QUALITY – For the sharpest image, we recommend selecting your logo from the </a:t>
            </a:r>
            <a:r>
              <a:rPr lang="en-US" dirty="0" err="1"/>
              <a:t>svg</a:t>
            </a:r>
            <a:r>
              <a:rPr lang="en-US" dirty="0"/>
              <a:t> folder. Insert the </a:t>
            </a:r>
            <a:r>
              <a:rPr lang="en-US" dirty="0" err="1"/>
              <a:t>Uxd-Wht</a:t>
            </a:r>
            <a:r>
              <a:rPr lang="en-US" dirty="0"/>
              <a:t> or Unboxed-</a:t>
            </a:r>
            <a:r>
              <a:rPr lang="en-US" dirty="0" err="1"/>
              <a:t>WhiteType</a:t>
            </a:r>
            <a:r>
              <a:rPr lang="en-US" dirty="0"/>
              <a:t> version. Your logo will appear in the picture frame. </a:t>
            </a:r>
          </a:p>
        </p:txBody>
      </p:sp>
      <p:sp>
        <p:nvSpPr>
          <p:cNvPr id="18" name="Text Placeholder 11">
            <a:extLst>
              <a:ext uri="{FF2B5EF4-FFF2-40B4-BE49-F238E27FC236}">
                <a16:creationId xmlns:a16="http://schemas.microsoft.com/office/drawing/2014/main" id="{4B946D04-E796-4B4C-BA49-32A74CF316D8}"/>
              </a:ext>
            </a:extLst>
          </p:cNvPr>
          <p:cNvSpPr>
            <a:spLocks noGrp="1"/>
          </p:cNvSpPr>
          <p:nvPr>
            <p:ph type="body" sz="quarter" idx="30" hasCustomPrompt="1"/>
          </p:nvPr>
        </p:nvSpPr>
        <p:spPr>
          <a:xfrm>
            <a:off x="3509494" y="5400543"/>
            <a:ext cx="5468728" cy="784830"/>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lvl="0"/>
            <a:r>
              <a:rPr lang="en-US" dirty="0"/>
              <a:t>3. SCALE – With the picture frame selected, inside the Graphic Format ribbon, click the Format Pane. Click the Size and Properties icon and open the Size section. Make sure the boxes for Lock aspect ratio and Relative to original picture size are checked. Click the RESET button to resize the logo in the frame. Continue resizing using the scaling arrows if necessary. The UCLA logo letters should match up with the top and bottom guides.</a:t>
            </a:r>
          </a:p>
        </p:txBody>
      </p:sp>
      <p:sp>
        <p:nvSpPr>
          <p:cNvPr id="19" name="Text Placeholder 11">
            <a:extLst>
              <a:ext uri="{FF2B5EF4-FFF2-40B4-BE49-F238E27FC236}">
                <a16:creationId xmlns:a16="http://schemas.microsoft.com/office/drawing/2014/main" id="{68E45B7A-8408-374F-A2DC-0F4F9C754E45}"/>
              </a:ext>
            </a:extLst>
          </p:cNvPr>
          <p:cNvSpPr>
            <a:spLocks noGrp="1"/>
          </p:cNvSpPr>
          <p:nvPr>
            <p:ph type="body" sz="quarter" idx="31" hasCustomPrompt="1"/>
          </p:nvPr>
        </p:nvSpPr>
        <p:spPr>
          <a:xfrm>
            <a:off x="3509494" y="6456205"/>
            <a:ext cx="5468728" cy="230832"/>
          </a:xfrm>
          <a:prstGeom prst="rect">
            <a:avLst/>
          </a:prstGeom>
          <a:noFill/>
        </p:spPr>
        <p:txBody>
          <a:bodyPr lIns="9144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a:solidFill>
                  <a:srgbClr val="FFFF00"/>
                </a:solidFill>
              </a:defRPr>
            </a:lvl1pPr>
          </a:lstStyle>
          <a:p>
            <a:pPr lvl="0"/>
            <a:r>
              <a:rPr lang="en-US" dirty="0"/>
              <a:t>4. POSITION – Align the UCLA logo letters to meet the left guide. </a:t>
            </a:r>
          </a:p>
        </p:txBody>
      </p:sp>
      <p:sp>
        <p:nvSpPr>
          <p:cNvPr id="13" name="Text Placeholder 12">
            <a:extLst>
              <a:ext uri="{FF2B5EF4-FFF2-40B4-BE49-F238E27FC236}">
                <a16:creationId xmlns:a16="http://schemas.microsoft.com/office/drawing/2014/main" id="{4845E9B1-083C-B34E-AC7C-964685DBFAAB}"/>
              </a:ext>
            </a:extLst>
          </p:cNvPr>
          <p:cNvSpPr>
            <a:spLocks noGrp="1"/>
          </p:cNvSpPr>
          <p:nvPr>
            <p:ph type="body" sz="quarter" idx="32" hasCustomPrompt="1"/>
          </p:nvPr>
        </p:nvSpPr>
        <p:spPr>
          <a:xfrm>
            <a:off x="640080" y="2711465"/>
            <a:ext cx="7772400" cy="1099788"/>
          </a:xfrm>
          <a:prstGeom prst="rect">
            <a:avLst/>
          </a:prstGeom>
        </p:spPr>
        <p:txBody>
          <a:bodyPr lIns="0" tIns="0" rIns="0" bIns="0" anchor="ctr" anchorCtr="0"/>
          <a:lstStyle>
            <a:lvl1pPr marL="0" indent="0">
              <a:buNone/>
              <a:defRPr sz="3600" b="1"/>
            </a:lvl1pPr>
            <a:lvl2pPr marL="342900" indent="0">
              <a:buNone/>
              <a:defRPr sz="3600" b="1"/>
            </a:lvl2pPr>
            <a:lvl3pPr marL="685800" indent="0">
              <a:buNone/>
              <a:defRPr sz="3600" b="1"/>
            </a:lvl3pPr>
            <a:lvl4pPr marL="1028700" indent="0">
              <a:buNone/>
              <a:defRPr sz="3600" b="1"/>
            </a:lvl4pPr>
            <a:lvl5pPr marL="1371600" indent="0">
              <a:buNone/>
              <a:defRPr sz="3600" b="1"/>
            </a:lvl5pPr>
          </a:lstStyle>
          <a:p>
            <a:pPr lvl="0"/>
            <a:r>
              <a:rPr lang="en-US" dirty="0"/>
              <a:t>Presentation Opener</a:t>
            </a:r>
          </a:p>
          <a:p>
            <a:pPr lvl="0"/>
            <a:r>
              <a:rPr lang="en-US" dirty="0"/>
              <a:t>Title Goes Here</a:t>
            </a:r>
          </a:p>
        </p:txBody>
      </p:sp>
    </p:spTree>
    <p:extLst>
      <p:ext uri="{BB962C8B-B14F-4D97-AF65-F5344CB8AC3E}">
        <p14:creationId xmlns:p14="http://schemas.microsoft.com/office/powerpoint/2010/main" val="1814038101"/>
      </p:ext>
    </p:extLst>
  </p:cSld>
  <p:clrMapOvr>
    <a:masterClrMapping/>
  </p:clrMapOvr>
  <p:extLst>
    <p:ext uri="{DCECCB84-F9BA-43D5-87BE-67443E8EF086}">
      <p15:sldGuideLst xmlns:p15="http://schemas.microsoft.com/office/powerpoint/2012/main">
        <p15:guide id="1" orient="horz" pos="444">
          <p15:clr>
            <a:srgbClr val="FBAE40"/>
          </p15:clr>
        </p15:guide>
        <p15:guide id="2" orient="horz" pos="276">
          <p15:clr>
            <a:srgbClr val="FBAE40"/>
          </p15:clr>
        </p15:guide>
        <p15:guide id="3" pos="4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er w/one image on Lef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AF4F0894-4C05-9C4E-B600-D9ECD898A4E1}" type="datetime4">
              <a:rPr lang="en-US" smtClean="0"/>
              <a:t>April 30,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4572000" y="2438401"/>
            <a:ext cx="3840478" cy="1163395"/>
          </a:xfrm>
          <a:prstGeom prst="rect">
            <a:avLst/>
          </a:prstGeom>
        </p:spPr>
        <p:txBody>
          <a:bodyPr lIns="365760">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4572000" y="1950720"/>
            <a:ext cx="3840479" cy="215444"/>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640080" y="1950720"/>
            <a:ext cx="3931920" cy="414528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left</a:t>
            </a:r>
          </a:p>
        </p:txBody>
      </p:sp>
    </p:spTree>
    <p:extLst>
      <p:ext uri="{BB962C8B-B14F-4D97-AF65-F5344CB8AC3E}">
        <p14:creationId xmlns:p14="http://schemas.microsoft.com/office/powerpoint/2010/main" val="258225636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 w/one image on Righ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C5558416-D4A5-2C4B-BFD9-97D61B9D22FA}" type="datetime4">
              <a:rPr lang="en-US" smtClean="0"/>
              <a:t>April 30,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80" y="2438401"/>
            <a:ext cx="3840480" cy="1163395"/>
          </a:xfrm>
          <a:prstGeom prst="rect">
            <a:avLst/>
          </a:prstGeom>
        </p:spPr>
        <p:txBody>
          <a:bodyPr lIns="0" rIns="36576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640081" y="1950720"/>
            <a:ext cx="3840479" cy="215444"/>
          </a:xfrm>
          <a:prstGeom prst="rect">
            <a:avLst/>
          </a:prstGeom>
        </p:spPr>
        <p:txBody>
          <a:bodyPr lIns="0" rIns="365760"/>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4480559" y="1950720"/>
            <a:ext cx="3931920" cy="414528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right</a:t>
            </a:r>
          </a:p>
        </p:txBody>
      </p:sp>
    </p:spTree>
    <p:extLst>
      <p:ext uri="{BB962C8B-B14F-4D97-AF65-F5344CB8AC3E}">
        <p14:creationId xmlns:p14="http://schemas.microsoft.com/office/powerpoint/2010/main" val="753400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er w/two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A44ACDD2-15F2-0B4C-A54B-A39030A6F076}" type="datetime4">
              <a:rPr lang="en-US" smtClean="0"/>
              <a:t>April 30,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3" y="1950720"/>
            <a:ext cx="3749039"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1" y="4754880"/>
            <a:ext cx="3749039" cy="766364"/>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w/two images</a:t>
            </a:r>
          </a:p>
        </p:txBody>
      </p:sp>
      <p:sp>
        <p:nvSpPr>
          <p:cNvPr id="9" name="Picture Placeholder 2">
            <a:extLst>
              <a:ext uri="{FF2B5EF4-FFF2-40B4-BE49-F238E27FC236}">
                <a16:creationId xmlns:a16="http://schemas.microsoft.com/office/drawing/2014/main" id="{008D5794-D0A3-9A4A-8E55-31C816DBB18B}"/>
              </a:ext>
            </a:extLst>
          </p:cNvPr>
          <p:cNvSpPr>
            <a:spLocks noGrp="1"/>
          </p:cNvSpPr>
          <p:nvPr>
            <p:ph type="pic" sz="quarter" idx="29"/>
          </p:nvPr>
        </p:nvSpPr>
        <p:spPr>
          <a:xfrm>
            <a:off x="4666263" y="1955800"/>
            <a:ext cx="3749039"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0" name="Text Placeholder 19">
            <a:extLst>
              <a:ext uri="{FF2B5EF4-FFF2-40B4-BE49-F238E27FC236}">
                <a16:creationId xmlns:a16="http://schemas.microsoft.com/office/drawing/2014/main" id="{ACEE43D6-E059-E04C-9FC3-7001F8E9216B}"/>
              </a:ext>
            </a:extLst>
          </p:cNvPr>
          <p:cNvSpPr>
            <a:spLocks noGrp="1"/>
          </p:cNvSpPr>
          <p:nvPr>
            <p:ph type="body" sz="quarter" idx="30" hasCustomPrompt="1"/>
          </p:nvPr>
        </p:nvSpPr>
        <p:spPr>
          <a:xfrm>
            <a:off x="4666391" y="4759960"/>
            <a:ext cx="3749039" cy="766364"/>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Tree>
    <p:extLst>
      <p:ext uri="{BB962C8B-B14F-4D97-AF65-F5344CB8AC3E}">
        <p14:creationId xmlns:p14="http://schemas.microsoft.com/office/powerpoint/2010/main" val="376583603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Header w/three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D74E759E-4D0E-9441-BADB-21737C39DC67}" type="datetime4">
              <a:rPr lang="en-US" smtClean="0"/>
              <a:t>April 30,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2" y="1950720"/>
            <a:ext cx="2468880"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6" name="Text Placeholder 19">
            <a:extLst>
              <a:ext uri="{FF2B5EF4-FFF2-40B4-BE49-F238E27FC236}">
                <a16:creationId xmlns:a16="http://schemas.microsoft.com/office/drawing/2014/main" id="{D690DD6C-A294-D34A-8F02-8254600AA0CF}"/>
              </a:ext>
            </a:extLst>
          </p:cNvPr>
          <p:cNvSpPr>
            <a:spLocks noGrp="1"/>
          </p:cNvSpPr>
          <p:nvPr>
            <p:ph type="body" sz="quarter" idx="24" hasCustomPrompt="1"/>
          </p:nvPr>
        </p:nvSpPr>
        <p:spPr>
          <a:xfrm>
            <a:off x="5943600" y="4754881"/>
            <a:ext cx="2468880" cy="96026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17" name="Picture Placeholder 2">
            <a:extLst>
              <a:ext uri="{FF2B5EF4-FFF2-40B4-BE49-F238E27FC236}">
                <a16:creationId xmlns:a16="http://schemas.microsoft.com/office/drawing/2014/main" id="{4893D48C-9A05-6D48-AEBE-B035AC90CB7B}"/>
              </a:ext>
            </a:extLst>
          </p:cNvPr>
          <p:cNvSpPr>
            <a:spLocks noGrp="1"/>
          </p:cNvSpPr>
          <p:nvPr>
            <p:ph type="pic" sz="quarter" idx="25"/>
          </p:nvPr>
        </p:nvSpPr>
        <p:spPr>
          <a:xfrm>
            <a:off x="5943600" y="1950720"/>
            <a:ext cx="2468880"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8" name="Text Placeholder 19">
            <a:extLst>
              <a:ext uri="{FF2B5EF4-FFF2-40B4-BE49-F238E27FC236}">
                <a16:creationId xmlns:a16="http://schemas.microsoft.com/office/drawing/2014/main" id="{8415C831-E177-844F-9712-8A40A7EF2C79}"/>
              </a:ext>
            </a:extLst>
          </p:cNvPr>
          <p:cNvSpPr>
            <a:spLocks noGrp="1"/>
          </p:cNvSpPr>
          <p:nvPr>
            <p:ph type="body" sz="quarter" idx="26" hasCustomPrompt="1"/>
          </p:nvPr>
        </p:nvSpPr>
        <p:spPr>
          <a:xfrm>
            <a:off x="3291840" y="4754881"/>
            <a:ext cx="2468880" cy="96026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19" name="Picture Placeholder 2">
            <a:extLst>
              <a:ext uri="{FF2B5EF4-FFF2-40B4-BE49-F238E27FC236}">
                <a16:creationId xmlns:a16="http://schemas.microsoft.com/office/drawing/2014/main" id="{2A52D487-6A99-CB44-ADDA-84E2583B5DE2}"/>
              </a:ext>
            </a:extLst>
          </p:cNvPr>
          <p:cNvSpPr>
            <a:spLocks noGrp="1"/>
          </p:cNvSpPr>
          <p:nvPr>
            <p:ph type="pic" sz="quarter" idx="27"/>
          </p:nvPr>
        </p:nvSpPr>
        <p:spPr>
          <a:xfrm>
            <a:off x="3291776" y="1950720"/>
            <a:ext cx="2468880"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0" y="4754878"/>
            <a:ext cx="2468880" cy="96026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w/three images</a:t>
            </a:r>
          </a:p>
        </p:txBody>
      </p:sp>
    </p:spTree>
    <p:extLst>
      <p:ext uri="{BB962C8B-B14F-4D97-AF65-F5344CB8AC3E}">
        <p14:creationId xmlns:p14="http://schemas.microsoft.com/office/powerpoint/2010/main" val="125901491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er/wide imag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E17783BE-84C8-5042-BA6A-13AB4BD0036C}" type="datetime4">
              <a:rPr lang="en-US" smtClean="0"/>
              <a:t>April 30,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80" y="5242560"/>
            <a:ext cx="7772400" cy="572464"/>
          </a:xfrm>
          <a:prstGeom prst="rect">
            <a:avLst/>
          </a:prstGeom>
        </p:spPr>
        <p:txBody>
          <a:bodyPr lIns="0" tIns="18288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a:t>
            </a:r>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40080" y="1950720"/>
            <a:ext cx="7772400" cy="193899"/>
          </a:xfrm>
          <a:prstGeom prst="rect">
            <a:avLst/>
          </a:prstGeom>
          <a:solidFill>
            <a:srgbClr val="DBE7F5"/>
          </a:solidFill>
        </p:spPr>
        <p:txBody>
          <a:bodyPr wrap="square" anchor="t" anchorCtr="1">
            <a:sp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dirty="0"/>
              <a:t>Header w/wide image</a:t>
            </a:r>
          </a:p>
        </p:txBody>
      </p:sp>
    </p:spTree>
    <p:extLst>
      <p:ext uri="{BB962C8B-B14F-4D97-AF65-F5344CB8AC3E}">
        <p14:creationId xmlns:p14="http://schemas.microsoft.com/office/powerpoint/2010/main" val="318185855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er w/video">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B7928292-3211-8341-A661-272FA150A3B9}" type="datetime4">
              <a:rPr lang="en-US" smtClean="0"/>
              <a:t>April 30,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1828800" y="1950720"/>
            <a:ext cx="5486400" cy="414528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media</a:t>
            </a:r>
            <a:endParaRPr lang="en-US" dirty="0"/>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dirty="0"/>
              <a:t>Header w/video</a:t>
            </a:r>
          </a:p>
        </p:txBody>
      </p:sp>
    </p:spTree>
    <p:extLst>
      <p:ext uri="{BB962C8B-B14F-4D97-AF65-F5344CB8AC3E}">
        <p14:creationId xmlns:p14="http://schemas.microsoft.com/office/powerpoint/2010/main" val="307237022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er w/video and copy">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2E3DB65E-7C5A-1446-BA7B-47129C2A3344}" type="datetime4">
              <a:rPr lang="en-US" smtClean="0"/>
              <a:t>April 30,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669280" y="2438399"/>
            <a:ext cx="2743200" cy="969496"/>
          </a:xfrm>
          <a:prstGeom prst="rect">
            <a:avLst/>
          </a:prstGeom>
        </p:spPr>
        <p:txBody>
          <a:bodyPr lIns="365760" r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669280" y="1950720"/>
            <a:ext cx="2743200" cy="215444"/>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dirty="0"/>
              <a:t>SUBHEAD</a:t>
            </a:r>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640080" y="1950720"/>
            <a:ext cx="5029200" cy="377952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media</a:t>
            </a:r>
            <a:endParaRPr lang="en-US" dirty="0"/>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dirty="0"/>
              <a:t>Header w/copy and video</a:t>
            </a:r>
          </a:p>
        </p:txBody>
      </p:sp>
    </p:spTree>
    <p:extLst>
      <p:ext uri="{BB962C8B-B14F-4D97-AF65-F5344CB8AC3E}">
        <p14:creationId xmlns:p14="http://schemas.microsoft.com/office/powerpoint/2010/main" val="107662526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6D62F6-3250-0B4E-8B80-EB8A1F2E2910}"/>
              </a:ext>
            </a:extLst>
          </p:cNvPr>
          <p:cNvSpPr>
            <a:spLocks noGrp="1"/>
          </p:cNvSpPr>
          <p:nvPr>
            <p:ph type="dt" sz="half" idx="10"/>
          </p:nvPr>
        </p:nvSpPr>
        <p:spPr>
          <a:xfrm>
            <a:off x="4297680" y="6352032"/>
            <a:ext cx="2057400" cy="381643"/>
          </a:xfrm>
          <a:prstGeom prst="rect">
            <a:avLst/>
          </a:prstGeom>
        </p:spPr>
        <p:txBody>
          <a:bodyPr/>
          <a:lstStyle/>
          <a:p>
            <a:fld id="{5F005B25-F92E-F241-B3BB-D56013C8D83E}" type="datetime4">
              <a:rPr lang="en-US" smtClean="0"/>
              <a:t>April 30, 2020</a:t>
            </a:fld>
            <a:endParaRPr lang="en-US" dirty="0"/>
          </a:p>
        </p:txBody>
      </p:sp>
      <p:sp>
        <p:nvSpPr>
          <p:cNvPr id="4" name="Slide Number Placeholder 3">
            <a:extLst>
              <a:ext uri="{FF2B5EF4-FFF2-40B4-BE49-F238E27FC236}">
                <a16:creationId xmlns:a16="http://schemas.microsoft.com/office/drawing/2014/main" id="{88CDCE06-F426-2040-BA89-1305FE808600}"/>
              </a:ext>
            </a:extLst>
          </p:cNvPr>
          <p:cNvSpPr>
            <a:spLocks noGrp="1"/>
          </p:cNvSpPr>
          <p:nvPr>
            <p:ph type="sldNum" sz="quarter" idx="11"/>
          </p:nvPr>
        </p:nvSpPr>
        <p:spPr>
          <a:xfrm>
            <a:off x="8421624" y="6352032"/>
            <a:ext cx="457200" cy="487680"/>
          </a:xfrm>
          <a:prstGeom prst="rect">
            <a:avLst/>
          </a:prstGeom>
        </p:spPr>
        <p:txBody>
          <a:bodyPr wrap="square" anchor="t" anchorCtr="0"/>
          <a:lstStyle/>
          <a:p>
            <a:fld id="{B6238B5B-F19C-E947-A0BC-87BD7983F871}" type="slidenum">
              <a:rPr lang="en-US" smtClean="0"/>
              <a:pPr/>
              <a:t>‹#›</a:t>
            </a:fld>
            <a:endParaRPr lang="en-US" dirty="0"/>
          </a:p>
        </p:txBody>
      </p:sp>
      <p:sp>
        <p:nvSpPr>
          <p:cNvPr id="7" name="Text Placeholder 6">
            <a:extLst>
              <a:ext uri="{FF2B5EF4-FFF2-40B4-BE49-F238E27FC236}">
                <a16:creationId xmlns:a16="http://schemas.microsoft.com/office/drawing/2014/main" id="{DF103CBC-1586-8745-A34F-D741C41F2374}"/>
              </a:ext>
            </a:extLst>
          </p:cNvPr>
          <p:cNvSpPr>
            <a:spLocks noGrp="1"/>
          </p:cNvSpPr>
          <p:nvPr>
            <p:ph type="body" sz="quarter" idx="12" hasCustomPrompt="1"/>
          </p:nvPr>
        </p:nvSpPr>
        <p:spPr>
          <a:xfrm>
            <a:off x="1371600" y="2107852"/>
            <a:ext cx="6400800" cy="1661993"/>
          </a:xfrm>
          <a:prstGeom prst="rect">
            <a:avLst/>
          </a:prstGeom>
        </p:spPr>
        <p:txBody>
          <a:bodyPr lIns="0" tIns="0" rIns="0" bIns="0" anchor="ctr" anchorCtr="0">
            <a:spAutoFit/>
          </a:bodyPr>
          <a:lstStyle>
            <a:lvl1pPr marL="0" indent="0" algn="ctr">
              <a:buNone/>
              <a:defRPr sz="4000">
                <a:solidFill>
                  <a:schemeClr val="bg1"/>
                </a:solidFill>
              </a:defRPr>
            </a:lvl1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33020616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Opener">
    <p:spTree>
      <p:nvGrpSpPr>
        <p:cNvPr id="1" name=""/>
        <p:cNvGrpSpPr/>
        <p:nvPr/>
      </p:nvGrpSpPr>
      <p:grpSpPr>
        <a:xfrm>
          <a:off x="0" y="0"/>
          <a:ext cx="0" cy="0"/>
          <a:chOff x="0" y="0"/>
          <a:chExt cx="0" cy="0"/>
        </a:xfrm>
      </p:grpSpPr>
      <p:sp>
        <p:nvSpPr>
          <p:cNvPr id="5" name="Header rule">
            <a:extLst>
              <a:ext uri="{FF2B5EF4-FFF2-40B4-BE49-F238E27FC236}">
                <a16:creationId xmlns:a16="http://schemas.microsoft.com/office/drawing/2014/main" id="{198C97F7-A4B7-A44F-8837-702C9EA03268}"/>
              </a:ext>
            </a:extLst>
          </p:cNvPr>
          <p:cNvSpPr/>
          <p:nvPr/>
        </p:nvSpPr>
        <p:spPr>
          <a:xfrm>
            <a:off x="640080" y="402336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350" b="0" i="0" dirty="0">
              <a:latin typeface="Helvetica Regular" pitchFamily="2" charset="0"/>
            </a:endParaRPr>
          </a:p>
        </p:txBody>
      </p:sp>
      <p:sp>
        <p:nvSpPr>
          <p:cNvPr id="6" name="Header rule">
            <a:extLst>
              <a:ext uri="{FF2B5EF4-FFF2-40B4-BE49-F238E27FC236}">
                <a16:creationId xmlns:a16="http://schemas.microsoft.com/office/drawing/2014/main" id="{597315B1-292E-3D41-AFF6-A072259E441C}"/>
              </a:ext>
            </a:extLst>
          </p:cNvPr>
          <p:cNvSpPr/>
          <p:nvPr/>
        </p:nvSpPr>
        <p:spPr>
          <a:xfrm>
            <a:off x="640080" y="243840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350" b="0" i="0" dirty="0">
              <a:latin typeface="Helvetica Regular" pitchFamily="2" charset="0"/>
            </a:endParaRPr>
          </a:p>
        </p:txBody>
      </p:sp>
      <p:sp>
        <p:nvSpPr>
          <p:cNvPr id="9" name="Content Placeholder 4">
            <a:extLst>
              <a:ext uri="{FF2B5EF4-FFF2-40B4-BE49-F238E27FC236}">
                <a16:creationId xmlns:a16="http://schemas.microsoft.com/office/drawing/2014/main" id="{51842526-596D-444C-831F-EDD586E710D2}"/>
              </a:ext>
            </a:extLst>
          </p:cNvPr>
          <p:cNvSpPr>
            <a:spLocks noGrp="1"/>
          </p:cNvSpPr>
          <p:nvPr>
            <p:ph sz="quarter" idx="23" hasCustomPrompt="1"/>
          </p:nvPr>
        </p:nvSpPr>
        <p:spPr>
          <a:xfrm>
            <a:off x="640079" y="6030678"/>
            <a:ext cx="2086725" cy="166199"/>
          </a:xfrm>
          <a:prstGeom prst="rect">
            <a:avLst/>
          </a:prstGeom>
        </p:spPr>
        <p:txBody>
          <a:bodyPr wrap="none" lIns="9144" tIns="0" rIns="0" bIns="0" anchor="b" anchorCtr="0">
            <a:spAutoFit/>
          </a:bodyPr>
          <a:lstStyle>
            <a:lvl1pPr marL="0" indent="0">
              <a:buNone/>
              <a:defRPr sz="1200">
                <a:solidFill>
                  <a:schemeClr val="bg1"/>
                </a:solidFill>
              </a:defRPr>
            </a:lvl1pPr>
          </a:lstStyle>
          <a:p>
            <a:r>
              <a:rPr lang="en-US" dirty="0" err="1"/>
              <a:t>Attiano</a:t>
            </a:r>
            <a:r>
              <a:rPr lang="en-US" dirty="0"/>
              <a:t> Purpura-</a:t>
            </a:r>
            <a:r>
              <a:rPr lang="en-US" dirty="0" err="1"/>
              <a:t>Pontoniere</a:t>
            </a:r>
            <a:r>
              <a:rPr lang="en-US" dirty="0"/>
              <a:t>	</a:t>
            </a:r>
          </a:p>
        </p:txBody>
      </p:sp>
      <p:sp>
        <p:nvSpPr>
          <p:cNvPr id="10" name="Content Placeholder 4">
            <a:extLst>
              <a:ext uri="{FF2B5EF4-FFF2-40B4-BE49-F238E27FC236}">
                <a16:creationId xmlns:a16="http://schemas.microsoft.com/office/drawing/2014/main" id="{7614E81D-36BE-0843-8E17-35D959F5ADC3}"/>
              </a:ext>
            </a:extLst>
          </p:cNvPr>
          <p:cNvSpPr>
            <a:spLocks noGrp="1"/>
          </p:cNvSpPr>
          <p:nvPr>
            <p:ph sz="quarter" idx="24" hasCustomPrompt="1"/>
          </p:nvPr>
        </p:nvSpPr>
        <p:spPr>
          <a:xfrm>
            <a:off x="640078" y="6274518"/>
            <a:ext cx="3301160" cy="166199"/>
          </a:xfrm>
          <a:prstGeom prst="rect">
            <a:avLst/>
          </a:prstGeom>
        </p:spPr>
        <p:txBody>
          <a:bodyPr wrap="none" lIns="9144" tIns="0" rIns="0" bIns="0" anchor="b" anchorCtr="0">
            <a:spAutoFit/>
          </a:bodyPr>
          <a:lstStyle>
            <a:lvl1pPr marL="0" indent="0">
              <a:buNone/>
              <a:defRPr sz="1200">
                <a:solidFill>
                  <a:schemeClr val="bg1"/>
                </a:solidFill>
              </a:defRPr>
            </a:lvl1pPr>
          </a:lstStyle>
          <a:p>
            <a:r>
              <a:rPr lang="en-US" dirty="0"/>
              <a:t>CS 33TA, UCLA Computer Science Department </a:t>
            </a:r>
          </a:p>
        </p:txBody>
      </p:sp>
      <p:sp>
        <p:nvSpPr>
          <p:cNvPr id="13" name="Text Placeholder 12">
            <a:extLst>
              <a:ext uri="{FF2B5EF4-FFF2-40B4-BE49-F238E27FC236}">
                <a16:creationId xmlns:a16="http://schemas.microsoft.com/office/drawing/2014/main" id="{4845E9B1-083C-B34E-AC7C-964685DBFAAB}"/>
              </a:ext>
            </a:extLst>
          </p:cNvPr>
          <p:cNvSpPr>
            <a:spLocks noGrp="1"/>
          </p:cNvSpPr>
          <p:nvPr>
            <p:ph type="body" sz="quarter" idx="32" hasCustomPrompt="1"/>
          </p:nvPr>
        </p:nvSpPr>
        <p:spPr>
          <a:xfrm>
            <a:off x="640080" y="3012059"/>
            <a:ext cx="7772400" cy="498598"/>
          </a:xfrm>
          <a:prstGeom prst="rect">
            <a:avLst/>
          </a:prstGeom>
        </p:spPr>
        <p:txBody>
          <a:bodyPr lIns="0" tIns="0" rIns="0" bIns="0" anchor="ctr" anchorCtr="0"/>
          <a:lstStyle>
            <a:lvl1pPr marL="0" indent="0">
              <a:buNone/>
              <a:defRPr sz="3600" b="1"/>
            </a:lvl1pPr>
            <a:lvl2pPr marL="342900" indent="0">
              <a:buNone/>
              <a:defRPr sz="3600" b="1"/>
            </a:lvl2pPr>
            <a:lvl3pPr marL="685800" indent="0">
              <a:buNone/>
              <a:defRPr sz="3600" b="1"/>
            </a:lvl3pPr>
            <a:lvl4pPr marL="1028700" indent="0">
              <a:buNone/>
              <a:defRPr sz="3600" b="1"/>
            </a:lvl4pPr>
            <a:lvl5pPr marL="1371600" indent="0">
              <a:buNone/>
              <a:defRPr sz="3600" b="1"/>
            </a:lvl5pPr>
          </a:lstStyle>
          <a:p>
            <a:pPr lvl="0"/>
            <a:r>
              <a:rPr lang="en-US" dirty="0"/>
              <a:t>CS 33 Discussion 1A Week 5</a:t>
            </a:r>
          </a:p>
        </p:txBody>
      </p:sp>
      <p:pic>
        <p:nvPicPr>
          <p:cNvPr id="8" name="Picture 7">
            <a:extLst>
              <a:ext uri="{FF2B5EF4-FFF2-40B4-BE49-F238E27FC236}">
                <a16:creationId xmlns:a16="http://schemas.microsoft.com/office/drawing/2014/main" id="{2A179D3A-5591-4A73-ACB3-9C104BF28A04}"/>
              </a:ext>
            </a:extLst>
          </p:cNvPr>
          <p:cNvPicPr>
            <a:picLocks noChangeAspect="1"/>
          </p:cNvPicPr>
          <p:nvPr/>
        </p:nvPicPr>
        <p:blipFill>
          <a:blip r:embed="rId2"/>
          <a:stretch>
            <a:fillRect/>
          </a:stretch>
        </p:blipFill>
        <p:spPr>
          <a:xfrm>
            <a:off x="640078" y="574919"/>
            <a:ext cx="1955204" cy="583952"/>
          </a:xfrm>
          <a:prstGeom prst="rect">
            <a:avLst/>
          </a:prstGeom>
        </p:spPr>
      </p:pic>
    </p:spTree>
    <p:extLst>
      <p:ext uri="{BB962C8B-B14F-4D97-AF65-F5344CB8AC3E}">
        <p14:creationId xmlns:p14="http://schemas.microsoft.com/office/powerpoint/2010/main" val="3456878138"/>
      </p:ext>
    </p:extLst>
  </p:cSld>
  <p:clrMapOvr>
    <a:masterClrMapping/>
  </p:clrMapOvr>
  <p:extLst>
    <p:ext uri="{DCECCB84-F9BA-43D5-87BE-67443E8EF086}">
      <p15:sldGuideLst xmlns:p15="http://schemas.microsoft.com/office/powerpoint/2012/main">
        <p15:guide id="1" orient="horz" pos="444">
          <p15:clr>
            <a:srgbClr val="FBAE40"/>
          </p15:clr>
        </p15:guide>
        <p15:guide id="2" orient="horz" pos="276">
          <p15:clr>
            <a:srgbClr val="FBAE40"/>
          </p15:clr>
        </p15:guide>
        <p15:guide id="3" pos="40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3" name="Header rule">
            <a:extLst>
              <a:ext uri="{FF2B5EF4-FFF2-40B4-BE49-F238E27FC236}">
                <a16:creationId xmlns:a16="http://schemas.microsoft.com/office/drawing/2014/main" id="{7A6017F5-68B7-D944-A014-D63BB33FFFAF}"/>
              </a:ext>
            </a:extLst>
          </p:cNvPr>
          <p:cNvSpPr/>
          <p:nvPr/>
        </p:nvSpPr>
        <p:spPr>
          <a:xfrm>
            <a:off x="640080" y="329184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350" b="0" i="0" dirty="0">
              <a:latin typeface="Helvetica Regular" pitchFamily="2" charset="0"/>
            </a:endParaRPr>
          </a:p>
        </p:txBody>
      </p:sp>
      <p:sp>
        <p:nvSpPr>
          <p:cNvPr id="4" name="TextBox 3">
            <a:extLst>
              <a:ext uri="{FF2B5EF4-FFF2-40B4-BE49-F238E27FC236}">
                <a16:creationId xmlns:a16="http://schemas.microsoft.com/office/drawing/2014/main" id="{95D8306F-5F87-7847-B58F-BCA4CBD4690B}"/>
              </a:ext>
            </a:extLst>
          </p:cNvPr>
          <p:cNvSpPr txBox="1"/>
          <p:nvPr/>
        </p:nvSpPr>
        <p:spPr>
          <a:xfrm>
            <a:off x="640080" y="2684026"/>
            <a:ext cx="7772400" cy="553998"/>
          </a:xfrm>
          <a:prstGeom prst="rect">
            <a:avLst/>
          </a:prstGeom>
          <a:noFill/>
        </p:spPr>
        <p:txBody>
          <a:bodyPr wrap="square" lIns="0" tIns="0" rIns="0" bIns="0" rtlCol="0" anchor="b" anchorCtr="0">
            <a:spAutoFit/>
          </a:bodyPr>
          <a:lstStyle/>
          <a:p>
            <a:r>
              <a:rPr lang="en-US" sz="3600" b="1" i="0" baseline="0" dirty="0">
                <a:solidFill>
                  <a:schemeClr val="bg1"/>
                </a:solidFill>
                <a:latin typeface="Helvetica" pitchFamily="2" charset="0"/>
              </a:rPr>
              <a:t>Section Divider</a:t>
            </a:r>
          </a:p>
        </p:txBody>
      </p:sp>
      <p:sp>
        <p:nvSpPr>
          <p:cNvPr id="5" name="Text Placeholder 3">
            <a:extLst>
              <a:ext uri="{FF2B5EF4-FFF2-40B4-BE49-F238E27FC236}">
                <a16:creationId xmlns:a16="http://schemas.microsoft.com/office/drawing/2014/main" id="{461EF51F-6AE7-6944-9BE5-D164F3B6239A}"/>
              </a:ext>
            </a:extLst>
          </p:cNvPr>
          <p:cNvSpPr>
            <a:spLocks noGrp="1"/>
          </p:cNvSpPr>
          <p:nvPr>
            <p:ph type="body" sz="quarter" idx="20" hasCustomPrompt="1"/>
          </p:nvPr>
        </p:nvSpPr>
        <p:spPr>
          <a:xfrm>
            <a:off x="640079" y="3535680"/>
            <a:ext cx="7772400" cy="221599"/>
          </a:xfrm>
          <a:prstGeom prst="rect">
            <a:avLst/>
          </a:prstGeom>
        </p:spPr>
        <p:txBody>
          <a:bodyPr lIns="0" tIns="0" rIns="0" bIns="0">
            <a:spAutoFit/>
          </a:bodyPr>
          <a:lstStyle>
            <a:lvl1pPr marL="0" indent="0">
              <a:buFontTx/>
              <a:buNone/>
              <a:defRPr sz="1600" b="1" i="0" cap="all" baseline="0">
                <a:solidFill>
                  <a:schemeClr val="bg1"/>
                </a:solidFill>
                <a:latin typeface="Helvetica" pitchFamily="2" charset="0"/>
              </a:defRPr>
            </a:lvl1pPr>
            <a:lvl2pPr>
              <a:buFontTx/>
              <a:buNone/>
              <a:defRPr b="1"/>
            </a:lvl2pPr>
            <a:lvl3pPr marL="685800" indent="0">
              <a:buFontTx/>
              <a:buNone/>
              <a:defRPr b="1"/>
            </a:lvl3pPr>
            <a:lvl4pPr marL="1028700" indent="0">
              <a:buFontTx/>
              <a:buNone/>
              <a:defRPr b="1"/>
            </a:lvl4pPr>
            <a:lvl5pPr marL="1371600" indent="0">
              <a:buFontTx/>
              <a:buNone/>
              <a:defRPr b="1"/>
            </a:lvl5pPr>
          </a:lstStyle>
          <a:p>
            <a:pPr lvl="0"/>
            <a:r>
              <a:rPr lang="en-US" dirty="0"/>
              <a:t>ADDITIONAL TEXT GOES HERE </a:t>
            </a:r>
          </a:p>
        </p:txBody>
      </p:sp>
      <p:sp>
        <p:nvSpPr>
          <p:cNvPr id="6" name="Date Placeholder 5">
            <a:extLst>
              <a:ext uri="{FF2B5EF4-FFF2-40B4-BE49-F238E27FC236}">
                <a16:creationId xmlns:a16="http://schemas.microsoft.com/office/drawing/2014/main" id="{72BD122B-0374-B849-861D-9F5D851E2E07}"/>
              </a:ext>
            </a:extLst>
          </p:cNvPr>
          <p:cNvSpPr>
            <a:spLocks noGrp="1"/>
          </p:cNvSpPr>
          <p:nvPr>
            <p:ph type="dt" sz="half" idx="21"/>
          </p:nvPr>
        </p:nvSpPr>
        <p:spPr>
          <a:xfrm>
            <a:off x="4297680" y="6339841"/>
            <a:ext cx="2117634" cy="381643"/>
          </a:xfrm>
          <a:prstGeom prst="rect">
            <a:avLst/>
          </a:prstGeom>
        </p:spPr>
        <p:txBody>
          <a:bodyPr/>
          <a:lstStyle/>
          <a:p>
            <a:fld id="{1D8BD707-D9CF-40AE-B4C6-C98DA3205C09}" type="datetimeFigureOut">
              <a:rPr lang="en-US" smtClean="0"/>
              <a:pPr/>
              <a:t>4/30/2020</a:t>
            </a:fld>
            <a:endParaRPr lang="en-US"/>
          </a:p>
        </p:txBody>
      </p:sp>
      <p:sp>
        <p:nvSpPr>
          <p:cNvPr id="7" name="Slide Number Placeholder 6">
            <a:extLst>
              <a:ext uri="{FF2B5EF4-FFF2-40B4-BE49-F238E27FC236}">
                <a16:creationId xmlns:a16="http://schemas.microsoft.com/office/drawing/2014/main" id="{DDC6E991-AFE5-8A47-BE30-B779E069309C}"/>
              </a:ext>
            </a:extLst>
          </p:cNvPr>
          <p:cNvSpPr>
            <a:spLocks noGrp="1"/>
          </p:cNvSpPr>
          <p:nvPr>
            <p:ph type="sldNum" sz="quarter" idx="22"/>
          </p:nvPr>
        </p:nvSpPr>
        <p:spPr>
          <a:xfrm>
            <a:off x="8421624" y="6339841"/>
            <a:ext cx="457200" cy="508857"/>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6097557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3" name="Header rule">
            <a:extLst>
              <a:ext uri="{FF2B5EF4-FFF2-40B4-BE49-F238E27FC236}">
                <a16:creationId xmlns:a16="http://schemas.microsoft.com/office/drawing/2014/main" id="{7A6017F5-68B7-D944-A014-D63BB33FFFAF}"/>
              </a:ext>
            </a:extLst>
          </p:cNvPr>
          <p:cNvSpPr/>
          <p:nvPr/>
        </p:nvSpPr>
        <p:spPr>
          <a:xfrm>
            <a:off x="640080" y="329184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00" b="0" i="0" dirty="0">
              <a:latin typeface="Helvetica Regular" pitchFamily="2" charset="0"/>
            </a:endParaRPr>
          </a:p>
        </p:txBody>
      </p:sp>
      <p:sp>
        <p:nvSpPr>
          <p:cNvPr id="4" name="TextBox 3">
            <a:extLst>
              <a:ext uri="{FF2B5EF4-FFF2-40B4-BE49-F238E27FC236}">
                <a16:creationId xmlns:a16="http://schemas.microsoft.com/office/drawing/2014/main" id="{95D8306F-5F87-7847-B58F-BCA4CBD4690B}"/>
              </a:ext>
            </a:extLst>
          </p:cNvPr>
          <p:cNvSpPr txBox="1"/>
          <p:nvPr/>
        </p:nvSpPr>
        <p:spPr>
          <a:xfrm>
            <a:off x="640080" y="2684026"/>
            <a:ext cx="7772400" cy="553998"/>
          </a:xfrm>
          <a:prstGeom prst="rect">
            <a:avLst/>
          </a:prstGeom>
          <a:noFill/>
        </p:spPr>
        <p:txBody>
          <a:bodyPr wrap="square" lIns="0" tIns="0" rIns="0" bIns="0" rtlCol="0" anchor="b" anchorCtr="0">
            <a:spAutoFit/>
          </a:bodyPr>
          <a:lstStyle/>
          <a:p>
            <a:r>
              <a:rPr lang="en-US" sz="3600" b="1" i="0" baseline="0" dirty="0">
                <a:solidFill>
                  <a:schemeClr val="bg1"/>
                </a:solidFill>
                <a:latin typeface="Helvetica" pitchFamily="2" charset="0"/>
              </a:rPr>
              <a:t>Section Divider</a:t>
            </a:r>
          </a:p>
        </p:txBody>
      </p:sp>
      <p:sp>
        <p:nvSpPr>
          <p:cNvPr id="5" name="Text Placeholder 3">
            <a:extLst>
              <a:ext uri="{FF2B5EF4-FFF2-40B4-BE49-F238E27FC236}">
                <a16:creationId xmlns:a16="http://schemas.microsoft.com/office/drawing/2014/main" id="{461EF51F-6AE7-6944-9BE5-D164F3B6239A}"/>
              </a:ext>
            </a:extLst>
          </p:cNvPr>
          <p:cNvSpPr>
            <a:spLocks noGrp="1"/>
          </p:cNvSpPr>
          <p:nvPr>
            <p:ph type="body" sz="quarter" idx="20" hasCustomPrompt="1"/>
          </p:nvPr>
        </p:nvSpPr>
        <p:spPr>
          <a:xfrm>
            <a:off x="640079" y="3535680"/>
            <a:ext cx="7772400" cy="221599"/>
          </a:xfrm>
          <a:prstGeom prst="rect">
            <a:avLst/>
          </a:prstGeom>
        </p:spPr>
        <p:txBody>
          <a:bodyPr lIns="0" tIns="0" rIns="0" bIns="0">
            <a:spAutoFit/>
          </a:bodyPr>
          <a:lstStyle>
            <a:lvl1pPr marL="0" indent="0">
              <a:buFontTx/>
              <a:buNone/>
              <a:defRPr sz="1600" b="1" i="0" cap="all" baseline="0">
                <a:solidFill>
                  <a:schemeClr val="bg1"/>
                </a:solidFill>
                <a:latin typeface="Helvetica" pitchFamily="2" charset="0"/>
              </a:defRPr>
            </a:lvl1pPr>
            <a:lvl2pPr>
              <a:buFontTx/>
              <a:buNone/>
              <a:defRPr b="1"/>
            </a:lvl2pPr>
            <a:lvl3pPr marL="685800" indent="0">
              <a:buFontTx/>
              <a:buNone/>
              <a:defRPr b="1"/>
            </a:lvl3pPr>
            <a:lvl4pPr marL="1028700" indent="0">
              <a:buFontTx/>
              <a:buNone/>
              <a:defRPr b="1"/>
            </a:lvl4pPr>
            <a:lvl5pPr marL="1371600" indent="0">
              <a:buFontTx/>
              <a:buNone/>
              <a:defRPr b="1"/>
            </a:lvl5pPr>
          </a:lstStyle>
          <a:p>
            <a:pPr lvl="0"/>
            <a:r>
              <a:rPr lang="en-US" dirty="0"/>
              <a:t>ADDITIONAL TEXT GOES HERE </a:t>
            </a:r>
          </a:p>
        </p:txBody>
      </p:sp>
      <p:sp>
        <p:nvSpPr>
          <p:cNvPr id="6" name="Date Placeholder 5">
            <a:extLst>
              <a:ext uri="{FF2B5EF4-FFF2-40B4-BE49-F238E27FC236}">
                <a16:creationId xmlns:a16="http://schemas.microsoft.com/office/drawing/2014/main" id="{72BD122B-0374-B849-861D-9F5D851E2E07}"/>
              </a:ext>
            </a:extLst>
          </p:cNvPr>
          <p:cNvSpPr>
            <a:spLocks noGrp="1"/>
          </p:cNvSpPr>
          <p:nvPr>
            <p:ph type="dt" sz="half" idx="21"/>
          </p:nvPr>
        </p:nvSpPr>
        <p:spPr>
          <a:xfrm>
            <a:off x="4297680" y="6339841"/>
            <a:ext cx="2117634" cy="381643"/>
          </a:xfrm>
          <a:prstGeom prst="rect">
            <a:avLst/>
          </a:prstGeom>
        </p:spPr>
        <p:txBody>
          <a:bodyPr/>
          <a:lstStyle/>
          <a:p>
            <a:fld id="{1D8BD707-D9CF-40AE-B4C6-C98DA3205C09}" type="datetimeFigureOut">
              <a:rPr lang="en-US" smtClean="0"/>
              <a:pPr/>
              <a:t>4/30/2020</a:t>
            </a:fld>
            <a:endParaRPr lang="en-US"/>
          </a:p>
        </p:txBody>
      </p:sp>
      <p:sp>
        <p:nvSpPr>
          <p:cNvPr id="7" name="Slide Number Placeholder 6">
            <a:extLst>
              <a:ext uri="{FF2B5EF4-FFF2-40B4-BE49-F238E27FC236}">
                <a16:creationId xmlns:a16="http://schemas.microsoft.com/office/drawing/2014/main" id="{DDC6E991-AFE5-8A47-BE30-B779E069309C}"/>
              </a:ext>
            </a:extLst>
          </p:cNvPr>
          <p:cNvSpPr>
            <a:spLocks noGrp="1"/>
          </p:cNvSpPr>
          <p:nvPr>
            <p:ph type="sldNum" sz="quarter" idx="22"/>
          </p:nvPr>
        </p:nvSpPr>
        <p:spPr>
          <a:xfrm>
            <a:off x="8421624" y="6339841"/>
            <a:ext cx="457200" cy="508857"/>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4712349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tatement w/dark backgroun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B10969-6186-0542-9A5B-DF719901B397}"/>
              </a:ext>
            </a:extLst>
          </p:cNvPr>
          <p:cNvSpPr>
            <a:spLocks noGrp="1"/>
          </p:cNvSpPr>
          <p:nvPr>
            <p:ph type="dt" sz="half" idx="21"/>
          </p:nvPr>
        </p:nvSpPr>
        <p:spPr>
          <a:xfrm>
            <a:off x="4297680" y="6339841"/>
            <a:ext cx="2117634" cy="381643"/>
          </a:xfrm>
          <a:prstGeom prst="rect">
            <a:avLst/>
          </a:prstGeom>
        </p:spPr>
        <p:txBody>
          <a:bodyPr/>
          <a:lstStyle/>
          <a:p>
            <a:fld id="{1D8BD707-D9CF-40AE-B4C6-C98DA3205C09}" type="datetimeFigureOut">
              <a:rPr lang="en-US" smtClean="0"/>
              <a:pPr/>
              <a:t>4/30/2020</a:t>
            </a:fld>
            <a:endParaRPr lang="en-US"/>
          </a:p>
        </p:txBody>
      </p:sp>
      <p:sp>
        <p:nvSpPr>
          <p:cNvPr id="3" name="Slide Number Placeholder 2">
            <a:extLst>
              <a:ext uri="{FF2B5EF4-FFF2-40B4-BE49-F238E27FC236}">
                <a16:creationId xmlns:a16="http://schemas.microsoft.com/office/drawing/2014/main" id="{955D5063-146A-044A-80F5-2156075E54D7}"/>
              </a:ext>
            </a:extLst>
          </p:cNvPr>
          <p:cNvSpPr>
            <a:spLocks noGrp="1"/>
          </p:cNvSpPr>
          <p:nvPr>
            <p:ph type="sldNum" sz="quarter" idx="22"/>
          </p:nvPr>
        </p:nvSpPr>
        <p:spPr>
          <a:xfrm>
            <a:off x="8421624" y="6339841"/>
            <a:ext cx="457200" cy="508857"/>
          </a:xfrm>
          <a:prstGeom prst="rect">
            <a:avLst/>
          </a:prstGeom>
        </p:spPr>
        <p:txBody>
          <a:bodyPr/>
          <a:lstStyle/>
          <a:p>
            <a:fld id="{B6F15528-21DE-4FAA-801E-634DDDAF4B2B}" type="slidenum">
              <a:rPr lang="en-US" smtClean="0"/>
              <a:pPr/>
              <a:t>‹#›</a:t>
            </a:fld>
            <a:endParaRPr lang="en-US"/>
          </a:p>
        </p:txBody>
      </p:sp>
      <p:sp>
        <p:nvSpPr>
          <p:cNvPr id="6" name="Text Placeholder 5">
            <a:extLst>
              <a:ext uri="{FF2B5EF4-FFF2-40B4-BE49-F238E27FC236}">
                <a16:creationId xmlns:a16="http://schemas.microsoft.com/office/drawing/2014/main" id="{3A64EE3B-0EE4-F14E-B999-7AA86E1012D2}"/>
              </a:ext>
            </a:extLst>
          </p:cNvPr>
          <p:cNvSpPr>
            <a:spLocks noGrp="1"/>
          </p:cNvSpPr>
          <p:nvPr>
            <p:ph type="body" sz="quarter" idx="23" hasCustomPrompt="1"/>
          </p:nvPr>
        </p:nvSpPr>
        <p:spPr>
          <a:xfrm>
            <a:off x="1371600" y="2156620"/>
            <a:ext cx="6400800" cy="1661993"/>
          </a:xfrm>
          <a:prstGeom prst="rect">
            <a:avLst/>
          </a:prstGeom>
        </p:spPr>
        <p:txBody>
          <a:bodyPr lIns="0" tIns="0" rIns="0" bIns="0" anchor="ctr" anchorCtr="0">
            <a:spAutoFit/>
          </a:bodyPr>
          <a:lstStyle>
            <a:lvl1pPr marL="0" indent="0" algn="ctr">
              <a:buNone/>
              <a:defRPr sz="4000"/>
            </a:lvl1pPr>
            <a:lvl2pPr marL="342900" indent="0" algn="ctr">
              <a:buNone/>
              <a:defRPr sz="4000"/>
            </a:lvl2pPr>
            <a:lvl3pPr marL="685800" indent="0" algn="ctr">
              <a:buNone/>
              <a:defRPr sz="4000"/>
            </a:lvl3pPr>
            <a:lvl4pPr marL="1028700" indent="0" algn="ctr">
              <a:buNone/>
              <a:defRPr sz="4000"/>
            </a:lvl4pPr>
            <a:lvl5pPr marL="1371600" indent="0" algn="ctr">
              <a:buNone/>
              <a:defRPr sz="4000"/>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2413534644"/>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3" name="Header rule">
            <a:extLst>
              <a:ext uri="{FF2B5EF4-FFF2-40B4-BE49-F238E27FC236}">
                <a16:creationId xmlns:a16="http://schemas.microsoft.com/office/drawing/2014/main" id="{7A6017F5-68B7-D944-A014-D63BB33FFFAF}"/>
              </a:ext>
            </a:extLst>
          </p:cNvPr>
          <p:cNvSpPr/>
          <p:nvPr/>
        </p:nvSpPr>
        <p:spPr>
          <a:xfrm>
            <a:off x="640080" y="329184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350" b="0" i="0" dirty="0">
              <a:latin typeface="Helvetica Regular" pitchFamily="2" charset="0"/>
            </a:endParaRPr>
          </a:p>
        </p:txBody>
      </p:sp>
      <p:sp>
        <p:nvSpPr>
          <p:cNvPr id="4" name="TextBox 3">
            <a:extLst>
              <a:ext uri="{FF2B5EF4-FFF2-40B4-BE49-F238E27FC236}">
                <a16:creationId xmlns:a16="http://schemas.microsoft.com/office/drawing/2014/main" id="{95D8306F-5F87-7847-B58F-BCA4CBD4690B}"/>
              </a:ext>
            </a:extLst>
          </p:cNvPr>
          <p:cNvSpPr txBox="1"/>
          <p:nvPr/>
        </p:nvSpPr>
        <p:spPr>
          <a:xfrm>
            <a:off x="640080" y="2684026"/>
            <a:ext cx="7772400" cy="553998"/>
          </a:xfrm>
          <a:prstGeom prst="rect">
            <a:avLst/>
          </a:prstGeom>
          <a:noFill/>
        </p:spPr>
        <p:txBody>
          <a:bodyPr wrap="square" lIns="0" tIns="0" rIns="0" bIns="0" rtlCol="0" anchor="b" anchorCtr="0">
            <a:spAutoFit/>
          </a:bodyPr>
          <a:lstStyle/>
          <a:p>
            <a:r>
              <a:rPr lang="en-US" sz="3600" b="1" i="0" baseline="0" dirty="0">
                <a:solidFill>
                  <a:schemeClr val="bg1"/>
                </a:solidFill>
                <a:latin typeface="Helvetica" pitchFamily="2" charset="0"/>
              </a:rPr>
              <a:t>Thank You</a:t>
            </a:r>
          </a:p>
        </p:txBody>
      </p:sp>
      <p:sp>
        <p:nvSpPr>
          <p:cNvPr id="2" name="Date Placeholder 1">
            <a:extLst>
              <a:ext uri="{FF2B5EF4-FFF2-40B4-BE49-F238E27FC236}">
                <a16:creationId xmlns:a16="http://schemas.microsoft.com/office/drawing/2014/main" id="{5B1B4906-5460-2F42-ABCF-26E33993A7F0}"/>
              </a:ext>
            </a:extLst>
          </p:cNvPr>
          <p:cNvSpPr>
            <a:spLocks noGrp="1"/>
          </p:cNvSpPr>
          <p:nvPr>
            <p:ph type="dt" sz="half" idx="10"/>
          </p:nvPr>
        </p:nvSpPr>
        <p:spPr>
          <a:xfrm>
            <a:off x="4297680" y="6339841"/>
            <a:ext cx="2117634" cy="381643"/>
          </a:xfrm>
          <a:prstGeom prst="rect">
            <a:avLst/>
          </a:prstGeom>
        </p:spPr>
        <p:txBody>
          <a:bodyPr/>
          <a:lstStyle/>
          <a:p>
            <a:fld id="{1D8BD707-D9CF-40AE-B4C6-C98DA3205C09}" type="datetimeFigureOut">
              <a:rPr lang="en-US" smtClean="0"/>
              <a:pPr/>
              <a:t>4/30/2020</a:t>
            </a:fld>
            <a:endParaRPr lang="en-US"/>
          </a:p>
        </p:txBody>
      </p:sp>
      <p:sp>
        <p:nvSpPr>
          <p:cNvPr id="5" name="Slide Number Placeholder 4">
            <a:extLst>
              <a:ext uri="{FF2B5EF4-FFF2-40B4-BE49-F238E27FC236}">
                <a16:creationId xmlns:a16="http://schemas.microsoft.com/office/drawing/2014/main" id="{E23D9880-B92E-0743-A2B3-53C6C562B25F}"/>
              </a:ext>
            </a:extLst>
          </p:cNvPr>
          <p:cNvSpPr>
            <a:spLocks noGrp="1"/>
          </p:cNvSpPr>
          <p:nvPr>
            <p:ph type="sldNum" sz="quarter" idx="11"/>
          </p:nvPr>
        </p:nvSpPr>
        <p:spPr>
          <a:xfrm>
            <a:off x="8421624" y="6339840"/>
            <a:ext cx="457200" cy="487680"/>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50210460"/>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4297680" y="6339840"/>
            <a:ext cx="2057400" cy="381643"/>
          </a:xfrm>
        </p:spPr>
        <p:txBody>
          <a:bodyPr/>
          <a:lstStyle/>
          <a:p>
            <a:r>
              <a:rPr lang="en-US" dirty="0"/>
              <a:t>4/30/2020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453673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er w/copy">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2438400"/>
            <a:ext cx="6858000" cy="58169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95072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F397C7E5-D4D6-0C4C-99AF-822F7BE7D8B6}" type="datetime4">
              <a:rPr lang="en-US" smtClean="0"/>
              <a:t>April 30,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8B117F2E-F782-844A-A783-F9F40B77A93D}"/>
              </a:ext>
            </a:extLst>
          </p:cNvPr>
          <p:cNvSpPr>
            <a:spLocks noGrp="1"/>
          </p:cNvSpPr>
          <p:nvPr>
            <p:ph type="title" hasCustomPrompt="1"/>
          </p:nvPr>
        </p:nvSpPr>
        <p:spPr/>
        <p:txBody>
          <a:bodyPr/>
          <a:lstStyle/>
          <a:p>
            <a:r>
              <a:rPr lang="en-US" dirty="0"/>
              <a:t>Header w/copy</a:t>
            </a:r>
          </a:p>
        </p:txBody>
      </p:sp>
    </p:spTree>
    <p:extLst>
      <p:ext uri="{BB962C8B-B14F-4D97-AF65-F5344CB8AC3E}">
        <p14:creationId xmlns:p14="http://schemas.microsoft.com/office/powerpoint/2010/main" val="591781136"/>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w/bullet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2438401"/>
            <a:ext cx="6858000" cy="58169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95072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5BB146B1-0B88-5443-B37C-799D96157DB2}" type="datetime4">
              <a:rPr lang="en-US" smtClean="0"/>
              <a:t>April 30,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Title 3">
            <a:extLst>
              <a:ext uri="{FF2B5EF4-FFF2-40B4-BE49-F238E27FC236}">
                <a16:creationId xmlns:a16="http://schemas.microsoft.com/office/drawing/2014/main" id="{34576D38-1D07-4944-9AE7-710415891258}"/>
              </a:ext>
            </a:extLst>
          </p:cNvPr>
          <p:cNvSpPr>
            <a:spLocks noGrp="1"/>
          </p:cNvSpPr>
          <p:nvPr>
            <p:ph type="title" hasCustomPrompt="1"/>
          </p:nvPr>
        </p:nvSpPr>
        <p:spPr/>
        <p:txBody>
          <a:bodyPr/>
          <a:lstStyle/>
          <a:p>
            <a:r>
              <a:rPr lang="en-US" dirty="0"/>
              <a:t>Header w/copy and bullets</a:t>
            </a:r>
          </a:p>
        </p:txBody>
      </p:sp>
      <p:sp>
        <p:nvSpPr>
          <p:cNvPr id="5" name="Text Placeholder 4">
            <a:extLst>
              <a:ext uri="{FF2B5EF4-FFF2-40B4-BE49-F238E27FC236}">
                <a16:creationId xmlns:a16="http://schemas.microsoft.com/office/drawing/2014/main" id="{0FFD0577-5F1A-6D46-A761-EF474AB9FB11}"/>
              </a:ext>
            </a:extLst>
          </p:cNvPr>
          <p:cNvSpPr>
            <a:spLocks noGrp="1"/>
          </p:cNvSpPr>
          <p:nvPr>
            <p:ph type="body" sz="quarter" idx="20" hasCustomPrompt="1"/>
          </p:nvPr>
        </p:nvSpPr>
        <p:spPr>
          <a:xfrm>
            <a:off x="1097279" y="3413761"/>
            <a:ext cx="6858000" cy="387798"/>
          </a:xfrm>
        </p:spPr>
        <p:txBody>
          <a:bodyPr lIns="365760">
            <a:spAutoFit/>
          </a:bodyPr>
          <a:lstStyle>
            <a:lvl1pPr>
              <a:defRPr/>
            </a:lvl1pPr>
          </a:lstStyle>
          <a:p>
            <a:pPr lvl="0"/>
            <a:r>
              <a:rPr lang="en-US" dirty="0"/>
              <a:t>Most bulleted slides should have no more than 5 bullets with only about 5-6 words per bullet.</a:t>
            </a:r>
          </a:p>
        </p:txBody>
      </p:sp>
    </p:spTree>
    <p:extLst>
      <p:ext uri="{BB962C8B-B14F-4D97-AF65-F5344CB8AC3E}">
        <p14:creationId xmlns:p14="http://schemas.microsoft.com/office/powerpoint/2010/main" val="282414979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er w/two column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2438401"/>
            <a:ext cx="3383280" cy="1163395"/>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950720"/>
            <a:ext cx="338328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Column One 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0208F493-AC88-434C-85C6-8D8B21A8305D}" type="datetime4">
              <a:rPr lang="en-US" smtClean="0"/>
              <a:t>April 30,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029200" y="2438401"/>
            <a:ext cx="3383280" cy="1163395"/>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029200" y="1950720"/>
            <a:ext cx="3383280" cy="215444"/>
          </a:xfrm>
          <a:prstGeom prst="rect">
            <a:avLst/>
          </a:prstGeom>
        </p:spPr>
        <p:txBody>
          <a:bodyPr/>
          <a:lstStyle>
            <a:lvl1pPr marL="0" indent="0">
              <a:lnSpc>
                <a:spcPct val="100000"/>
              </a:lnSpc>
              <a:buFontTx/>
              <a:buNone/>
              <a:defRPr b="1" i="0" cap="all" baseline="0">
                <a:latin typeface="Helvetica" pitchFamily="2" charset="0"/>
              </a:defRPr>
            </a:lvl1pPr>
          </a:lstStyle>
          <a:p>
            <a:pPr lvl="0"/>
            <a:r>
              <a:rPr lang="en-US" dirty="0"/>
              <a:t>Column Two Subhead</a:t>
            </a:r>
          </a:p>
        </p:txBody>
      </p:sp>
      <p:sp>
        <p:nvSpPr>
          <p:cNvPr id="2" name="Title 1">
            <a:extLst>
              <a:ext uri="{FF2B5EF4-FFF2-40B4-BE49-F238E27FC236}">
                <a16:creationId xmlns:a16="http://schemas.microsoft.com/office/drawing/2014/main" id="{B3E3FFDB-27DF-174A-9ED2-F20F22E29A5C}"/>
              </a:ext>
            </a:extLst>
          </p:cNvPr>
          <p:cNvSpPr>
            <a:spLocks noGrp="1"/>
          </p:cNvSpPr>
          <p:nvPr>
            <p:ph type="title" hasCustomPrompt="1"/>
          </p:nvPr>
        </p:nvSpPr>
        <p:spPr/>
        <p:txBody>
          <a:bodyPr/>
          <a:lstStyle/>
          <a:p>
            <a:r>
              <a:rPr lang="en-US" dirty="0"/>
              <a:t>Header w/two columns</a:t>
            </a:r>
          </a:p>
        </p:txBody>
      </p:sp>
    </p:spTree>
    <p:extLst>
      <p:ext uri="{BB962C8B-B14F-4D97-AF65-F5344CB8AC3E}">
        <p14:creationId xmlns:p14="http://schemas.microsoft.com/office/powerpoint/2010/main" val="390759650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Header w/tabl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8C40A8F1-2A22-F44C-901D-E64020792B60}" type="datetime4">
              <a:rPr lang="en-US" smtClean="0"/>
              <a:t>April 30,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3BE623E0-A664-AE40-BA0B-DD28927DB98C}"/>
              </a:ext>
            </a:extLst>
          </p:cNvPr>
          <p:cNvSpPr>
            <a:spLocks noGrp="1"/>
          </p:cNvSpPr>
          <p:nvPr>
            <p:ph type="title" hasCustomPrompt="1"/>
          </p:nvPr>
        </p:nvSpPr>
        <p:spPr/>
        <p:txBody>
          <a:bodyPr/>
          <a:lstStyle/>
          <a:p>
            <a:r>
              <a:rPr lang="en-US" dirty="0"/>
              <a:t>Header w/table</a:t>
            </a:r>
          </a:p>
        </p:txBody>
      </p:sp>
      <p:sp>
        <p:nvSpPr>
          <p:cNvPr id="4" name="Table Placeholder 3">
            <a:extLst>
              <a:ext uri="{FF2B5EF4-FFF2-40B4-BE49-F238E27FC236}">
                <a16:creationId xmlns:a16="http://schemas.microsoft.com/office/drawing/2014/main" id="{DC239404-90E7-C24E-AFE4-2269257F0B4F}"/>
              </a:ext>
            </a:extLst>
          </p:cNvPr>
          <p:cNvSpPr>
            <a:spLocks noGrp="1"/>
          </p:cNvSpPr>
          <p:nvPr>
            <p:ph type="tbl" sz="quarter" idx="20"/>
          </p:nvPr>
        </p:nvSpPr>
        <p:spPr>
          <a:xfrm>
            <a:off x="1097280" y="1950720"/>
            <a:ext cx="6400800" cy="4145280"/>
          </a:xfrm>
          <a:prstGeom prst="rect">
            <a:avLst/>
          </a:prstGeom>
          <a:solidFill>
            <a:srgbClr val="DBE7F5"/>
          </a:solidFill>
        </p:spPr>
        <p:txBody>
          <a:bodyPr wrap="none" anchor="t" anchorCtr="1">
            <a:noAutofit/>
          </a:bodyPr>
          <a:lstStyle>
            <a:lvl1pPr marL="0" indent="0" algn="ctr">
              <a:buNone/>
              <a:defRPr>
                <a:solidFill>
                  <a:srgbClr val="898989"/>
                </a:solidFill>
              </a:defRPr>
            </a:lvl1pPr>
          </a:lstStyle>
          <a:p>
            <a:r>
              <a:rPr lang="en-US"/>
              <a:t>Click icon to add table</a:t>
            </a:r>
            <a:endParaRPr lang="en-US" dirty="0"/>
          </a:p>
        </p:txBody>
      </p:sp>
      <p:sp>
        <p:nvSpPr>
          <p:cNvPr id="7" name="Text Placeholder 3">
            <a:extLst>
              <a:ext uri="{FF2B5EF4-FFF2-40B4-BE49-F238E27FC236}">
                <a16:creationId xmlns:a16="http://schemas.microsoft.com/office/drawing/2014/main" id="{333AD3F6-9F07-D947-93D3-62C883A521CD}"/>
              </a:ext>
            </a:extLst>
          </p:cNvPr>
          <p:cNvSpPr>
            <a:spLocks noGrp="1"/>
          </p:cNvSpPr>
          <p:nvPr>
            <p:ph type="body" sz="quarter" idx="12" hasCustomPrompt="1"/>
          </p:nvPr>
        </p:nvSpPr>
        <p:spPr>
          <a:xfrm>
            <a:off x="7739809" y="1950720"/>
            <a:ext cx="1139015" cy="1231106"/>
          </a:xfrm>
          <a:prstGeom prst="rect">
            <a:avLst/>
          </a:prstGeom>
        </p:spPr>
        <p:txBody>
          <a:bodyPr wrap="square" lIns="0">
            <a:spAutoFit/>
          </a:bodyPr>
          <a:lstStyle>
            <a:lvl1pPr marL="0" indent="0" algn="l">
              <a:lnSpc>
                <a:spcPct val="100000"/>
              </a:lnSpc>
              <a:buNone/>
              <a:defRPr sz="800" b="0">
                <a:solidFill>
                  <a:srgbClr val="FF00FF"/>
                </a:solidFill>
              </a:defRPr>
            </a:lvl1pPr>
            <a:lvl2pPr marL="342900" indent="0">
              <a:buNone/>
              <a:defRPr>
                <a:solidFill>
                  <a:srgbClr val="FF0000"/>
                </a:solidFill>
              </a:defRPr>
            </a:lvl2pPr>
            <a:lvl3pPr marL="685800" indent="0">
              <a:buNone/>
              <a:defRPr>
                <a:solidFill>
                  <a:srgbClr val="FF0000"/>
                </a:solidFill>
              </a:defRPr>
            </a:lvl3pPr>
            <a:lvl4pPr marL="1028700" indent="0">
              <a:buNone/>
              <a:defRPr>
                <a:solidFill>
                  <a:srgbClr val="FF0000"/>
                </a:solidFill>
              </a:defRPr>
            </a:lvl4pPr>
            <a:lvl5pPr marL="1371600" indent="0">
              <a:buNone/>
              <a:defRPr>
                <a:solidFill>
                  <a:srgbClr val="FF0000"/>
                </a:solidFill>
              </a:defRPr>
            </a:lvl5pPr>
          </a:lstStyle>
          <a:p>
            <a:pPr lvl="0"/>
            <a:r>
              <a:rPr lang="en-US" dirty="0"/>
              <a:t>Input data using this custom table. If you’re not sure you’ll need this table, we recommend HIDING the slide temporarily instead of deleting it. If deleted, the custom table can be recovered from the master source file. </a:t>
            </a:r>
          </a:p>
        </p:txBody>
      </p:sp>
    </p:spTree>
    <p:extLst>
      <p:ext uri="{BB962C8B-B14F-4D97-AF65-F5344CB8AC3E}">
        <p14:creationId xmlns:p14="http://schemas.microsoft.com/office/powerpoint/2010/main" val="3103907592"/>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er w/one image on Lef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AF4F0894-4C05-9C4E-B600-D9ECD898A4E1}" type="datetime4">
              <a:rPr lang="en-US" smtClean="0"/>
              <a:t>April 30,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4572000" y="2438401"/>
            <a:ext cx="3840478" cy="1163395"/>
          </a:xfrm>
          <a:prstGeom prst="rect">
            <a:avLst/>
          </a:prstGeom>
        </p:spPr>
        <p:txBody>
          <a:bodyPr lIns="365760">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4572000" y="1950720"/>
            <a:ext cx="3840479" cy="215444"/>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640080" y="1950720"/>
            <a:ext cx="3931920" cy="414528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left</a:t>
            </a:r>
          </a:p>
        </p:txBody>
      </p:sp>
    </p:spTree>
    <p:extLst>
      <p:ext uri="{BB962C8B-B14F-4D97-AF65-F5344CB8AC3E}">
        <p14:creationId xmlns:p14="http://schemas.microsoft.com/office/powerpoint/2010/main" val="3522013732"/>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er w/one image on Righ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C5558416-D4A5-2C4B-BFD9-97D61B9D22FA}" type="datetime4">
              <a:rPr lang="en-US" smtClean="0"/>
              <a:t>April 30,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80" y="2438401"/>
            <a:ext cx="3840480" cy="1163395"/>
          </a:xfrm>
          <a:prstGeom prst="rect">
            <a:avLst/>
          </a:prstGeom>
        </p:spPr>
        <p:txBody>
          <a:bodyPr lIns="0" rIns="36576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640081" y="1950720"/>
            <a:ext cx="3840479" cy="215444"/>
          </a:xfrm>
          <a:prstGeom prst="rect">
            <a:avLst/>
          </a:prstGeom>
        </p:spPr>
        <p:txBody>
          <a:bodyPr lIns="0" rIns="365760"/>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4480559" y="1950720"/>
            <a:ext cx="3931920" cy="414528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right</a:t>
            </a:r>
          </a:p>
        </p:txBody>
      </p:sp>
    </p:spTree>
    <p:extLst>
      <p:ext uri="{BB962C8B-B14F-4D97-AF65-F5344CB8AC3E}">
        <p14:creationId xmlns:p14="http://schemas.microsoft.com/office/powerpoint/2010/main" val="4186710181"/>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w/two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A44ACDD2-15F2-0B4C-A54B-A39030A6F076}" type="datetime4">
              <a:rPr lang="en-US" smtClean="0"/>
              <a:t>April 30,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3" y="1950720"/>
            <a:ext cx="3749039"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1" y="4754880"/>
            <a:ext cx="3749039" cy="766364"/>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w/two images</a:t>
            </a:r>
          </a:p>
        </p:txBody>
      </p:sp>
      <p:sp>
        <p:nvSpPr>
          <p:cNvPr id="9" name="Picture Placeholder 2">
            <a:extLst>
              <a:ext uri="{FF2B5EF4-FFF2-40B4-BE49-F238E27FC236}">
                <a16:creationId xmlns:a16="http://schemas.microsoft.com/office/drawing/2014/main" id="{008D5794-D0A3-9A4A-8E55-31C816DBB18B}"/>
              </a:ext>
            </a:extLst>
          </p:cNvPr>
          <p:cNvSpPr>
            <a:spLocks noGrp="1"/>
          </p:cNvSpPr>
          <p:nvPr>
            <p:ph type="pic" sz="quarter" idx="29"/>
          </p:nvPr>
        </p:nvSpPr>
        <p:spPr>
          <a:xfrm>
            <a:off x="4666263" y="1955800"/>
            <a:ext cx="3749039"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0" name="Text Placeholder 19">
            <a:extLst>
              <a:ext uri="{FF2B5EF4-FFF2-40B4-BE49-F238E27FC236}">
                <a16:creationId xmlns:a16="http://schemas.microsoft.com/office/drawing/2014/main" id="{ACEE43D6-E059-E04C-9FC3-7001F8E9216B}"/>
              </a:ext>
            </a:extLst>
          </p:cNvPr>
          <p:cNvSpPr>
            <a:spLocks noGrp="1"/>
          </p:cNvSpPr>
          <p:nvPr>
            <p:ph type="body" sz="quarter" idx="30" hasCustomPrompt="1"/>
          </p:nvPr>
        </p:nvSpPr>
        <p:spPr>
          <a:xfrm>
            <a:off x="4666391" y="4759960"/>
            <a:ext cx="3749039" cy="766364"/>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Tree>
    <p:extLst>
      <p:ext uri="{BB962C8B-B14F-4D97-AF65-F5344CB8AC3E}">
        <p14:creationId xmlns:p14="http://schemas.microsoft.com/office/powerpoint/2010/main" val="134475732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tatement w/dark backgroun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B10969-6186-0542-9A5B-DF719901B397}"/>
              </a:ext>
            </a:extLst>
          </p:cNvPr>
          <p:cNvSpPr>
            <a:spLocks noGrp="1"/>
          </p:cNvSpPr>
          <p:nvPr>
            <p:ph type="dt" sz="half" idx="21"/>
          </p:nvPr>
        </p:nvSpPr>
        <p:spPr>
          <a:xfrm>
            <a:off x="4297680" y="6339841"/>
            <a:ext cx="2117634" cy="381643"/>
          </a:xfrm>
          <a:prstGeom prst="rect">
            <a:avLst/>
          </a:prstGeom>
        </p:spPr>
        <p:txBody>
          <a:bodyPr/>
          <a:lstStyle/>
          <a:p>
            <a:fld id="{1D8BD707-D9CF-40AE-B4C6-C98DA3205C09}" type="datetimeFigureOut">
              <a:rPr lang="en-US" smtClean="0"/>
              <a:pPr/>
              <a:t>4/30/2020</a:t>
            </a:fld>
            <a:endParaRPr lang="en-US"/>
          </a:p>
        </p:txBody>
      </p:sp>
      <p:sp>
        <p:nvSpPr>
          <p:cNvPr id="3" name="Slide Number Placeholder 2">
            <a:extLst>
              <a:ext uri="{FF2B5EF4-FFF2-40B4-BE49-F238E27FC236}">
                <a16:creationId xmlns:a16="http://schemas.microsoft.com/office/drawing/2014/main" id="{955D5063-146A-044A-80F5-2156075E54D7}"/>
              </a:ext>
            </a:extLst>
          </p:cNvPr>
          <p:cNvSpPr>
            <a:spLocks noGrp="1"/>
          </p:cNvSpPr>
          <p:nvPr>
            <p:ph type="sldNum" sz="quarter" idx="22"/>
          </p:nvPr>
        </p:nvSpPr>
        <p:spPr>
          <a:xfrm>
            <a:off x="8421624" y="6339841"/>
            <a:ext cx="457200" cy="508857"/>
          </a:xfrm>
          <a:prstGeom prst="rect">
            <a:avLst/>
          </a:prstGeom>
        </p:spPr>
        <p:txBody>
          <a:bodyPr/>
          <a:lstStyle/>
          <a:p>
            <a:fld id="{B6F15528-21DE-4FAA-801E-634DDDAF4B2B}" type="slidenum">
              <a:rPr lang="en-US" smtClean="0"/>
              <a:pPr/>
              <a:t>‹#›</a:t>
            </a:fld>
            <a:endParaRPr lang="en-US"/>
          </a:p>
        </p:txBody>
      </p:sp>
      <p:sp>
        <p:nvSpPr>
          <p:cNvPr id="6" name="Text Placeholder 5">
            <a:extLst>
              <a:ext uri="{FF2B5EF4-FFF2-40B4-BE49-F238E27FC236}">
                <a16:creationId xmlns:a16="http://schemas.microsoft.com/office/drawing/2014/main" id="{3A64EE3B-0EE4-F14E-B999-7AA86E1012D2}"/>
              </a:ext>
            </a:extLst>
          </p:cNvPr>
          <p:cNvSpPr>
            <a:spLocks noGrp="1"/>
          </p:cNvSpPr>
          <p:nvPr>
            <p:ph type="body" sz="quarter" idx="23" hasCustomPrompt="1"/>
          </p:nvPr>
        </p:nvSpPr>
        <p:spPr>
          <a:xfrm>
            <a:off x="1371600" y="2156620"/>
            <a:ext cx="6400800" cy="1661993"/>
          </a:xfrm>
          <a:prstGeom prst="rect">
            <a:avLst/>
          </a:prstGeom>
        </p:spPr>
        <p:txBody>
          <a:bodyPr lIns="0" tIns="0" rIns="0" bIns="0" anchor="ctr" anchorCtr="0">
            <a:spAutoFit/>
          </a:bodyPr>
          <a:lstStyle>
            <a:lvl1pPr marL="0" indent="0" algn="ctr">
              <a:buNone/>
              <a:defRPr sz="4000"/>
            </a:lvl1pPr>
            <a:lvl2pPr marL="342900" indent="0" algn="ctr">
              <a:buNone/>
              <a:defRPr sz="4000"/>
            </a:lvl2pPr>
            <a:lvl3pPr marL="685800" indent="0" algn="ctr">
              <a:buNone/>
              <a:defRPr sz="4000"/>
            </a:lvl3pPr>
            <a:lvl4pPr marL="1028700" indent="0" algn="ctr">
              <a:buNone/>
              <a:defRPr sz="4000"/>
            </a:lvl4pPr>
            <a:lvl5pPr marL="1371600" indent="0" algn="ctr">
              <a:buNone/>
              <a:defRPr sz="4000"/>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927022524"/>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er w/three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D74E759E-4D0E-9441-BADB-21737C39DC67}" type="datetime4">
              <a:rPr lang="en-US" smtClean="0"/>
              <a:t>April 30,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2" y="1950720"/>
            <a:ext cx="2468880"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6" name="Text Placeholder 19">
            <a:extLst>
              <a:ext uri="{FF2B5EF4-FFF2-40B4-BE49-F238E27FC236}">
                <a16:creationId xmlns:a16="http://schemas.microsoft.com/office/drawing/2014/main" id="{D690DD6C-A294-D34A-8F02-8254600AA0CF}"/>
              </a:ext>
            </a:extLst>
          </p:cNvPr>
          <p:cNvSpPr>
            <a:spLocks noGrp="1"/>
          </p:cNvSpPr>
          <p:nvPr>
            <p:ph type="body" sz="quarter" idx="24" hasCustomPrompt="1"/>
          </p:nvPr>
        </p:nvSpPr>
        <p:spPr>
          <a:xfrm>
            <a:off x="5943600" y="4754881"/>
            <a:ext cx="2468880" cy="96026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17" name="Picture Placeholder 2">
            <a:extLst>
              <a:ext uri="{FF2B5EF4-FFF2-40B4-BE49-F238E27FC236}">
                <a16:creationId xmlns:a16="http://schemas.microsoft.com/office/drawing/2014/main" id="{4893D48C-9A05-6D48-AEBE-B035AC90CB7B}"/>
              </a:ext>
            </a:extLst>
          </p:cNvPr>
          <p:cNvSpPr>
            <a:spLocks noGrp="1"/>
          </p:cNvSpPr>
          <p:nvPr>
            <p:ph type="pic" sz="quarter" idx="25"/>
          </p:nvPr>
        </p:nvSpPr>
        <p:spPr>
          <a:xfrm>
            <a:off x="5943600" y="1950720"/>
            <a:ext cx="2468880"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8" name="Text Placeholder 19">
            <a:extLst>
              <a:ext uri="{FF2B5EF4-FFF2-40B4-BE49-F238E27FC236}">
                <a16:creationId xmlns:a16="http://schemas.microsoft.com/office/drawing/2014/main" id="{8415C831-E177-844F-9712-8A40A7EF2C79}"/>
              </a:ext>
            </a:extLst>
          </p:cNvPr>
          <p:cNvSpPr>
            <a:spLocks noGrp="1"/>
          </p:cNvSpPr>
          <p:nvPr>
            <p:ph type="body" sz="quarter" idx="26" hasCustomPrompt="1"/>
          </p:nvPr>
        </p:nvSpPr>
        <p:spPr>
          <a:xfrm>
            <a:off x="3291840" y="4754881"/>
            <a:ext cx="2468880" cy="96026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19" name="Picture Placeholder 2">
            <a:extLst>
              <a:ext uri="{FF2B5EF4-FFF2-40B4-BE49-F238E27FC236}">
                <a16:creationId xmlns:a16="http://schemas.microsoft.com/office/drawing/2014/main" id="{2A52D487-6A99-CB44-ADDA-84E2583B5DE2}"/>
              </a:ext>
            </a:extLst>
          </p:cNvPr>
          <p:cNvSpPr>
            <a:spLocks noGrp="1"/>
          </p:cNvSpPr>
          <p:nvPr>
            <p:ph type="pic" sz="quarter" idx="27"/>
          </p:nvPr>
        </p:nvSpPr>
        <p:spPr>
          <a:xfrm>
            <a:off x="3291776" y="1950720"/>
            <a:ext cx="2468880" cy="274320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0" y="4754878"/>
            <a:ext cx="2468880" cy="960263"/>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w/three images</a:t>
            </a:r>
          </a:p>
        </p:txBody>
      </p:sp>
    </p:spTree>
    <p:extLst>
      <p:ext uri="{BB962C8B-B14F-4D97-AF65-F5344CB8AC3E}">
        <p14:creationId xmlns:p14="http://schemas.microsoft.com/office/powerpoint/2010/main" val="3621748643"/>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Header/wide imag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E17783BE-84C8-5042-BA6A-13AB4BD0036C}" type="datetime4">
              <a:rPr lang="en-US" smtClean="0"/>
              <a:t>April 30,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80" y="5242560"/>
            <a:ext cx="7772400" cy="572464"/>
          </a:xfrm>
          <a:prstGeom prst="rect">
            <a:avLst/>
          </a:prstGeom>
        </p:spPr>
        <p:txBody>
          <a:bodyPr lIns="0" tIns="18288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a:t>
            </a:r>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40080" y="1950720"/>
            <a:ext cx="7772400" cy="193899"/>
          </a:xfrm>
          <a:prstGeom prst="rect">
            <a:avLst/>
          </a:prstGeom>
          <a:solidFill>
            <a:srgbClr val="DBE7F5"/>
          </a:solidFill>
        </p:spPr>
        <p:txBody>
          <a:bodyPr wrap="square" anchor="t" anchorCtr="1">
            <a:sp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dirty="0"/>
              <a:t>Header w/wide image</a:t>
            </a:r>
          </a:p>
        </p:txBody>
      </p:sp>
    </p:spTree>
    <p:extLst>
      <p:ext uri="{BB962C8B-B14F-4D97-AF65-F5344CB8AC3E}">
        <p14:creationId xmlns:p14="http://schemas.microsoft.com/office/powerpoint/2010/main" val="4167829657"/>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w/video">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B7928292-3211-8341-A661-272FA150A3B9}" type="datetime4">
              <a:rPr lang="en-US" smtClean="0"/>
              <a:t>April 30,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1828800" y="1950720"/>
            <a:ext cx="5486400" cy="414528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media</a:t>
            </a:r>
            <a:endParaRPr lang="en-US" dirty="0"/>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dirty="0"/>
              <a:t>Header w/video</a:t>
            </a:r>
          </a:p>
        </p:txBody>
      </p:sp>
    </p:spTree>
    <p:extLst>
      <p:ext uri="{BB962C8B-B14F-4D97-AF65-F5344CB8AC3E}">
        <p14:creationId xmlns:p14="http://schemas.microsoft.com/office/powerpoint/2010/main" val="2196418469"/>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Header w/video and copy">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2E3DB65E-7C5A-1446-BA7B-47129C2A3344}" type="datetime4">
              <a:rPr lang="en-US" smtClean="0"/>
              <a:t>April 30,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669280" y="2438399"/>
            <a:ext cx="2743200" cy="969496"/>
          </a:xfrm>
          <a:prstGeom prst="rect">
            <a:avLst/>
          </a:prstGeom>
        </p:spPr>
        <p:txBody>
          <a:bodyPr lIns="365760" r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669280" y="1950720"/>
            <a:ext cx="2743200" cy="215444"/>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dirty="0"/>
              <a:t>SUBHEAD</a:t>
            </a:r>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640080" y="1950720"/>
            <a:ext cx="5029200" cy="3779520"/>
          </a:xfrm>
          <a:prstGeom prst="rect">
            <a:avLst/>
          </a:prstGeom>
          <a:solidFill>
            <a:srgbClr val="DBE7F5"/>
          </a:solidFill>
        </p:spPr>
        <p:txBody>
          <a:bodyPr wrap="none" anchor="t" anchorCtr="1">
            <a:noAutofit/>
          </a:bodyPr>
          <a:lstStyle>
            <a:lvl1pPr marL="0" indent="0" algn="ctr">
              <a:buFontTx/>
              <a:buNone/>
              <a:defRPr b="0" i="0">
                <a:solidFill>
                  <a:srgbClr val="898989"/>
                </a:solidFill>
                <a:latin typeface="Helvetica Regular" pitchFamily="2" charset="0"/>
              </a:defRPr>
            </a:lvl1pPr>
          </a:lstStyle>
          <a:p>
            <a:r>
              <a:rPr lang="en-US"/>
              <a:t>Click icon to add media</a:t>
            </a:r>
            <a:endParaRPr lang="en-US" dirty="0"/>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dirty="0"/>
              <a:t>Header w/copy and video</a:t>
            </a:r>
          </a:p>
        </p:txBody>
      </p:sp>
    </p:spTree>
    <p:extLst>
      <p:ext uri="{BB962C8B-B14F-4D97-AF65-F5344CB8AC3E}">
        <p14:creationId xmlns:p14="http://schemas.microsoft.com/office/powerpoint/2010/main" val="4171461501"/>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6D62F6-3250-0B4E-8B80-EB8A1F2E2910}"/>
              </a:ext>
            </a:extLst>
          </p:cNvPr>
          <p:cNvSpPr>
            <a:spLocks noGrp="1"/>
          </p:cNvSpPr>
          <p:nvPr>
            <p:ph type="dt" sz="half" idx="10"/>
          </p:nvPr>
        </p:nvSpPr>
        <p:spPr>
          <a:xfrm>
            <a:off x="4297680" y="6352032"/>
            <a:ext cx="2057400" cy="381643"/>
          </a:xfrm>
          <a:prstGeom prst="rect">
            <a:avLst/>
          </a:prstGeom>
        </p:spPr>
        <p:txBody>
          <a:bodyPr/>
          <a:lstStyle/>
          <a:p>
            <a:fld id="{5F005B25-F92E-F241-B3BB-D56013C8D83E}" type="datetime4">
              <a:rPr lang="en-US" smtClean="0"/>
              <a:t>April 30, 2020</a:t>
            </a:fld>
            <a:endParaRPr lang="en-US" dirty="0"/>
          </a:p>
        </p:txBody>
      </p:sp>
      <p:sp>
        <p:nvSpPr>
          <p:cNvPr id="4" name="Slide Number Placeholder 3">
            <a:extLst>
              <a:ext uri="{FF2B5EF4-FFF2-40B4-BE49-F238E27FC236}">
                <a16:creationId xmlns:a16="http://schemas.microsoft.com/office/drawing/2014/main" id="{88CDCE06-F426-2040-BA89-1305FE808600}"/>
              </a:ext>
            </a:extLst>
          </p:cNvPr>
          <p:cNvSpPr>
            <a:spLocks noGrp="1"/>
          </p:cNvSpPr>
          <p:nvPr>
            <p:ph type="sldNum" sz="quarter" idx="11"/>
          </p:nvPr>
        </p:nvSpPr>
        <p:spPr>
          <a:xfrm>
            <a:off x="8421624" y="6352032"/>
            <a:ext cx="457200" cy="487680"/>
          </a:xfrm>
          <a:prstGeom prst="rect">
            <a:avLst/>
          </a:prstGeom>
        </p:spPr>
        <p:txBody>
          <a:bodyPr wrap="square" anchor="t" anchorCtr="0"/>
          <a:lstStyle/>
          <a:p>
            <a:fld id="{B6238B5B-F19C-E947-A0BC-87BD7983F871}" type="slidenum">
              <a:rPr lang="en-US" smtClean="0"/>
              <a:pPr/>
              <a:t>‹#›</a:t>
            </a:fld>
            <a:endParaRPr lang="en-US" dirty="0"/>
          </a:p>
        </p:txBody>
      </p:sp>
      <p:sp>
        <p:nvSpPr>
          <p:cNvPr id="7" name="Text Placeholder 6">
            <a:extLst>
              <a:ext uri="{FF2B5EF4-FFF2-40B4-BE49-F238E27FC236}">
                <a16:creationId xmlns:a16="http://schemas.microsoft.com/office/drawing/2014/main" id="{DF103CBC-1586-8745-A34F-D741C41F2374}"/>
              </a:ext>
            </a:extLst>
          </p:cNvPr>
          <p:cNvSpPr>
            <a:spLocks noGrp="1"/>
          </p:cNvSpPr>
          <p:nvPr>
            <p:ph type="body" sz="quarter" idx="12" hasCustomPrompt="1"/>
          </p:nvPr>
        </p:nvSpPr>
        <p:spPr>
          <a:xfrm>
            <a:off x="1371600" y="2107852"/>
            <a:ext cx="6400800" cy="1661993"/>
          </a:xfrm>
          <a:prstGeom prst="rect">
            <a:avLst/>
          </a:prstGeom>
        </p:spPr>
        <p:txBody>
          <a:bodyPr lIns="0" tIns="0" rIns="0" bIns="0" anchor="ctr" anchorCtr="0">
            <a:spAutoFit/>
          </a:bodyPr>
          <a:lstStyle>
            <a:lvl1pPr marL="0" indent="0" algn="ctr">
              <a:buNone/>
              <a:defRPr sz="4000">
                <a:solidFill>
                  <a:schemeClr val="bg1"/>
                </a:solidFill>
              </a:defRPr>
            </a:lvl1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907098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3" name="Header rule">
            <a:extLst>
              <a:ext uri="{FF2B5EF4-FFF2-40B4-BE49-F238E27FC236}">
                <a16:creationId xmlns:a16="http://schemas.microsoft.com/office/drawing/2014/main" id="{7A6017F5-68B7-D944-A014-D63BB33FFFAF}"/>
              </a:ext>
            </a:extLst>
          </p:cNvPr>
          <p:cNvSpPr/>
          <p:nvPr/>
        </p:nvSpPr>
        <p:spPr>
          <a:xfrm>
            <a:off x="640080" y="3291840"/>
            <a:ext cx="7772400" cy="4876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800" b="0" i="0" dirty="0">
              <a:latin typeface="Helvetica Regular" pitchFamily="2" charset="0"/>
            </a:endParaRPr>
          </a:p>
        </p:txBody>
      </p:sp>
      <p:sp>
        <p:nvSpPr>
          <p:cNvPr id="4" name="TextBox 3">
            <a:extLst>
              <a:ext uri="{FF2B5EF4-FFF2-40B4-BE49-F238E27FC236}">
                <a16:creationId xmlns:a16="http://schemas.microsoft.com/office/drawing/2014/main" id="{95D8306F-5F87-7847-B58F-BCA4CBD4690B}"/>
              </a:ext>
            </a:extLst>
          </p:cNvPr>
          <p:cNvSpPr txBox="1"/>
          <p:nvPr/>
        </p:nvSpPr>
        <p:spPr>
          <a:xfrm>
            <a:off x="640080" y="2684026"/>
            <a:ext cx="7772400" cy="553998"/>
          </a:xfrm>
          <a:prstGeom prst="rect">
            <a:avLst/>
          </a:prstGeom>
          <a:noFill/>
        </p:spPr>
        <p:txBody>
          <a:bodyPr wrap="square" lIns="0" tIns="0" rIns="0" bIns="0" rtlCol="0" anchor="b" anchorCtr="0">
            <a:spAutoFit/>
          </a:bodyPr>
          <a:lstStyle/>
          <a:p>
            <a:r>
              <a:rPr lang="en-US" sz="3600" b="1" i="0" baseline="0" dirty="0">
                <a:solidFill>
                  <a:schemeClr val="bg1"/>
                </a:solidFill>
                <a:latin typeface="Helvetica" pitchFamily="2" charset="0"/>
              </a:rPr>
              <a:t>Thank You</a:t>
            </a:r>
          </a:p>
        </p:txBody>
      </p:sp>
      <p:sp>
        <p:nvSpPr>
          <p:cNvPr id="2" name="Date Placeholder 1">
            <a:extLst>
              <a:ext uri="{FF2B5EF4-FFF2-40B4-BE49-F238E27FC236}">
                <a16:creationId xmlns:a16="http://schemas.microsoft.com/office/drawing/2014/main" id="{5B1B4906-5460-2F42-ABCF-26E33993A7F0}"/>
              </a:ext>
            </a:extLst>
          </p:cNvPr>
          <p:cNvSpPr>
            <a:spLocks noGrp="1"/>
          </p:cNvSpPr>
          <p:nvPr>
            <p:ph type="dt" sz="half" idx="10"/>
          </p:nvPr>
        </p:nvSpPr>
        <p:spPr>
          <a:xfrm>
            <a:off x="4297680" y="6339841"/>
            <a:ext cx="2117634" cy="381643"/>
          </a:xfrm>
          <a:prstGeom prst="rect">
            <a:avLst/>
          </a:prstGeom>
        </p:spPr>
        <p:txBody>
          <a:bodyPr/>
          <a:lstStyle/>
          <a:p>
            <a:fld id="{1D8BD707-D9CF-40AE-B4C6-C98DA3205C09}" type="datetimeFigureOut">
              <a:rPr lang="en-US" smtClean="0"/>
              <a:pPr/>
              <a:t>4/30/2020</a:t>
            </a:fld>
            <a:endParaRPr lang="en-US"/>
          </a:p>
        </p:txBody>
      </p:sp>
      <p:sp>
        <p:nvSpPr>
          <p:cNvPr id="5" name="Slide Number Placeholder 4">
            <a:extLst>
              <a:ext uri="{FF2B5EF4-FFF2-40B4-BE49-F238E27FC236}">
                <a16:creationId xmlns:a16="http://schemas.microsoft.com/office/drawing/2014/main" id="{E23D9880-B92E-0743-A2B3-53C6C562B25F}"/>
              </a:ext>
            </a:extLst>
          </p:cNvPr>
          <p:cNvSpPr>
            <a:spLocks noGrp="1"/>
          </p:cNvSpPr>
          <p:nvPr>
            <p:ph type="sldNum" sz="quarter" idx="11"/>
          </p:nvPr>
        </p:nvSpPr>
        <p:spPr>
          <a:xfrm>
            <a:off x="8421624" y="6339840"/>
            <a:ext cx="457200" cy="487680"/>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4361440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4297680" y="6339840"/>
            <a:ext cx="2057400" cy="381643"/>
          </a:xfrm>
        </p:spPr>
        <p:txBody>
          <a:bodyPr/>
          <a:lstStyle/>
          <a:p>
            <a:r>
              <a:rPr lang="en-US" dirty="0"/>
              <a:t>4/10/2020</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836148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er w/copy">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2438400"/>
            <a:ext cx="6858000" cy="58169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95072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F397C7E5-D4D6-0C4C-99AF-822F7BE7D8B6}" type="datetime4">
              <a:rPr lang="en-US" smtClean="0"/>
              <a:t>April 30,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8B117F2E-F782-844A-A783-F9F40B77A93D}"/>
              </a:ext>
            </a:extLst>
          </p:cNvPr>
          <p:cNvSpPr>
            <a:spLocks noGrp="1"/>
          </p:cNvSpPr>
          <p:nvPr>
            <p:ph type="title" hasCustomPrompt="1"/>
          </p:nvPr>
        </p:nvSpPr>
        <p:spPr/>
        <p:txBody>
          <a:bodyPr/>
          <a:lstStyle/>
          <a:p>
            <a:r>
              <a:rPr lang="en-US" dirty="0"/>
              <a:t>Header w/copy</a:t>
            </a:r>
          </a:p>
        </p:txBody>
      </p:sp>
    </p:spTree>
    <p:extLst>
      <p:ext uri="{BB962C8B-B14F-4D97-AF65-F5344CB8AC3E}">
        <p14:creationId xmlns:p14="http://schemas.microsoft.com/office/powerpoint/2010/main" val="238629314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w/bullet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2438401"/>
            <a:ext cx="6858000" cy="58169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95072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5BB146B1-0B88-5443-B37C-799D96157DB2}" type="datetime4">
              <a:rPr lang="en-US" smtClean="0"/>
              <a:t>April 30,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Title 3">
            <a:extLst>
              <a:ext uri="{FF2B5EF4-FFF2-40B4-BE49-F238E27FC236}">
                <a16:creationId xmlns:a16="http://schemas.microsoft.com/office/drawing/2014/main" id="{34576D38-1D07-4944-9AE7-710415891258}"/>
              </a:ext>
            </a:extLst>
          </p:cNvPr>
          <p:cNvSpPr>
            <a:spLocks noGrp="1"/>
          </p:cNvSpPr>
          <p:nvPr>
            <p:ph type="title" hasCustomPrompt="1"/>
          </p:nvPr>
        </p:nvSpPr>
        <p:spPr/>
        <p:txBody>
          <a:bodyPr/>
          <a:lstStyle/>
          <a:p>
            <a:r>
              <a:rPr lang="en-US" dirty="0"/>
              <a:t>Header w/copy and bullets</a:t>
            </a:r>
          </a:p>
        </p:txBody>
      </p:sp>
      <p:sp>
        <p:nvSpPr>
          <p:cNvPr id="5" name="Text Placeholder 4">
            <a:extLst>
              <a:ext uri="{FF2B5EF4-FFF2-40B4-BE49-F238E27FC236}">
                <a16:creationId xmlns:a16="http://schemas.microsoft.com/office/drawing/2014/main" id="{0FFD0577-5F1A-6D46-A761-EF474AB9FB11}"/>
              </a:ext>
            </a:extLst>
          </p:cNvPr>
          <p:cNvSpPr>
            <a:spLocks noGrp="1"/>
          </p:cNvSpPr>
          <p:nvPr>
            <p:ph type="body" sz="quarter" idx="20" hasCustomPrompt="1"/>
          </p:nvPr>
        </p:nvSpPr>
        <p:spPr>
          <a:xfrm>
            <a:off x="1097279" y="3413761"/>
            <a:ext cx="6858000" cy="387798"/>
          </a:xfrm>
        </p:spPr>
        <p:txBody>
          <a:bodyPr lIns="365760">
            <a:spAutoFit/>
          </a:bodyPr>
          <a:lstStyle>
            <a:lvl1pPr>
              <a:defRPr/>
            </a:lvl1pPr>
          </a:lstStyle>
          <a:p>
            <a:pPr lvl="0"/>
            <a:r>
              <a:rPr lang="en-US" dirty="0"/>
              <a:t>Most bulleted slides should have no more than 5 bullets with only about 5-6 words per bullet.</a:t>
            </a:r>
          </a:p>
        </p:txBody>
      </p:sp>
    </p:spTree>
    <p:extLst>
      <p:ext uri="{BB962C8B-B14F-4D97-AF65-F5344CB8AC3E}">
        <p14:creationId xmlns:p14="http://schemas.microsoft.com/office/powerpoint/2010/main" val="242673460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 w/two column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2438401"/>
            <a:ext cx="3383280" cy="1163395"/>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950720"/>
            <a:ext cx="338328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Column One 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0208F493-AC88-434C-85C6-8D8B21A8305D}" type="datetime4">
              <a:rPr lang="en-US" smtClean="0"/>
              <a:t>April 30,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029200" y="2438401"/>
            <a:ext cx="3383280" cy="1163395"/>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029200" y="1950720"/>
            <a:ext cx="3383280" cy="215444"/>
          </a:xfrm>
          <a:prstGeom prst="rect">
            <a:avLst/>
          </a:prstGeom>
        </p:spPr>
        <p:txBody>
          <a:bodyPr/>
          <a:lstStyle>
            <a:lvl1pPr marL="0" indent="0">
              <a:lnSpc>
                <a:spcPct val="100000"/>
              </a:lnSpc>
              <a:buFontTx/>
              <a:buNone/>
              <a:defRPr b="1" i="0" cap="all" baseline="0">
                <a:latin typeface="Helvetica" pitchFamily="2" charset="0"/>
              </a:defRPr>
            </a:lvl1pPr>
          </a:lstStyle>
          <a:p>
            <a:pPr lvl="0"/>
            <a:r>
              <a:rPr lang="en-US" dirty="0"/>
              <a:t>Column Two Subhead</a:t>
            </a:r>
          </a:p>
        </p:txBody>
      </p:sp>
      <p:sp>
        <p:nvSpPr>
          <p:cNvPr id="2" name="Title 1">
            <a:extLst>
              <a:ext uri="{FF2B5EF4-FFF2-40B4-BE49-F238E27FC236}">
                <a16:creationId xmlns:a16="http://schemas.microsoft.com/office/drawing/2014/main" id="{B3E3FFDB-27DF-174A-9ED2-F20F22E29A5C}"/>
              </a:ext>
            </a:extLst>
          </p:cNvPr>
          <p:cNvSpPr>
            <a:spLocks noGrp="1"/>
          </p:cNvSpPr>
          <p:nvPr>
            <p:ph type="title" hasCustomPrompt="1"/>
          </p:nvPr>
        </p:nvSpPr>
        <p:spPr/>
        <p:txBody>
          <a:bodyPr/>
          <a:lstStyle/>
          <a:p>
            <a:r>
              <a:rPr lang="en-US" dirty="0"/>
              <a:t>Header w/two columns</a:t>
            </a:r>
          </a:p>
        </p:txBody>
      </p:sp>
    </p:spTree>
    <p:extLst>
      <p:ext uri="{BB962C8B-B14F-4D97-AF65-F5344CB8AC3E}">
        <p14:creationId xmlns:p14="http://schemas.microsoft.com/office/powerpoint/2010/main" val="130342770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er w/tabl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8C40A8F1-2A22-F44C-901D-E64020792B60}" type="datetime4">
              <a:rPr lang="en-US" smtClean="0"/>
              <a:t>April 30,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3BE623E0-A664-AE40-BA0B-DD28927DB98C}"/>
              </a:ext>
            </a:extLst>
          </p:cNvPr>
          <p:cNvSpPr>
            <a:spLocks noGrp="1"/>
          </p:cNvSpPr>
          <p:nvPr>
            <p:ph type="title" hasCustomPrompt="1"/>
          </p:nvPr>
        </p:nvSpPr>
        <p:spPr/>
        <p:txBody>
          <a:bodyPr/>
          <a:lstStyle/>
          <a:p>
            <a:r>
              <a:rPr lang="en-US" dirty="0"/>
              <a:t>Header w/table</a:t>
            </a:r>
          </a:p>
        </p:txBody>
      </p:sp>
      <p:sp>
        <p:nvSpPr>
          <p:cNvPr id="4" name="Table Placeholder 3">
            <a:extLst>
              <a:ext uri="{FF2B5EF4-FFF2-40B4-BE49-F238E27FC236}">
                <a16:creationId xmlns:a16="http://schemas.microsoft.com/office/drawing/2014/main" id="{DC239404-90E7-C24E-AFE4-2269257F0B4F}"/>
              </a:ext>
            </a:extLst>
          </p:cNvPr>
          <p:cNvSpPr>
            <a:spLocks noGrp="1"/>
          </p:cNvSpPr>
          <p:nvPr>
            <p:ph type="tbl" sz="quarter" idx="20"/>
          </p:nvPr>
        </p:nvSpPr>
        <p:spPr>
          <a:xfrm>
            <a:off x="1097280" y="1950720"/>
            <a:ext cx="6400800" cy="4145280"/>
          </a:xfrm>
          <a:prstGeom prst="rect">
            <a:avLst/>
          </a:prstGeom>
          <a:solidFill>
            <a:srgbClr val="DBE7F5"/>
          </a:solidFill>
        </p:spPr>
        <p:txBody>
          <a:bodyPr wrap="none" anchor="t" anchorCtr="1">
            <a:noAutofit/>
          </a:bodyPr>
          <a:lstStyle>
            <a:lvl1pPr marL="0" indent="0" algn="ctr">
              <a:buNone/>
              <a:defRPr>
                <a:solidFill>
                  <a:srgbClr val="898989"/>
                </a:solidFill>
              </a:defRPr>
            </a:lvl1pPr>
          </a:lstStyle>
          <a:p>
            <a:r>
              <a:rPr lang="en-US"/>
              <a:t>Click icon to add table</a:t>
            </a:r>
            <a:endParaRPr lang="en-US" dirty="0"/>
          </a:p>
        </p:txBody>
      </p:sp>
      <p:sp>
        <p:nvSpPr>
          <p:cNvPr id="7" name="Text Placeholder 3">
            <a:extLst>
              <a:ext uri="{FF2B5EF4-FFF2-40B4-BE49-F238E27FC236}">
                <a16:creationId xmlns:a16="http://schemas.microsoft.com/office/drawing/2014/main" id="{333AD3F6-9F07-D947-93D3-62C883A521CD}"/>
              </a:ext>
            </a:extLst>
          </p:cNvPr>
          <p:cNvSpPr>
            <a:spLocks noGrp="1"/>
          </p:cNvSpPr>
          <p:nvPr>
            <p:ph type="body" sz="quarter" idx="12" hasCustomPrompt="1"/>
          </p:nvPr>
        </p:nvSpPr>
        <p:spPr>
          <a:xfrm>
            <a:off x="7739809" y="1950720"/>
            <a:ext cx="1139015" cy="1231106"/>
          </a:xfrm>
          <a:prstGeom prst="rect">
            <a:avLst/>
          </a:prstGeom>
        </p:spPr>
        <p:txBody>
          <a:bodyPr wrap="square" lIns="0">
            <a:spAutoFit/>
          </a:bodyPr>
          <a:lstStyle>
            <a:lvl1pPr marL="0" indent="0" algn="l">
              <a:lnSpc>
                <a:spcPct val="100000"/>
              </a:lnSpc>
              <a:buNone/>
              <a:defRPr sz="800" b="0">
                <a:solidFill>
                  <a:srgbClr val="FF00FF"/>
                </a:solidFill>
              </a:defRPr>
            </a:lvl1pPr>
            <a:lvl2pPr marL="342900" indent="0">
              <a:buNone/>
              <a:defRPr>
                <a:solidFill>
                  <a:srgbClr val="FF0000"/>
                </a:solidFill>
              </a:defRPr>
            </a:lvl2pPr>
            <a:lvl3pPr marL="685800" indent="0">
              <a:buNone/>
              <a:defRPr>
                <a:solidFill>
                  <a:srgbClr val="FF0000"/>
                </a:solidFill>
              </a:defRPr>
            </a:lvl3pPr>
            <a:lvl4pPr marL="1028700" indent="0">
              <a:buNone/>
              <a:defRPr>
                <a:solidFill>
                  <a:srgbClr val="FF0000"/>
                </a:solidFill>
              </a:defRPr>
            </a:lvl4pPr>
            <a:lvl5pPr marL="1371600" indent="0">
              <a:buNone/>
              <a:defRPr>
                <a:solidFill>
                  <a:srgbClr val="FF0000"/>
                </a:solidFill>
              </a:defRPr>
            </a:lvl5pPr>
          </a:lstStyle>
          <a:p>
            <a:pPr lvl="0"/>
            <a:r>
              <a:rPr lang="en-US" dirty="0"/>
              <a:t>Input data using this custom table. If you’re not sure you’ll need this table, we recommend HIDING the slide temporarily instead of deleting it. If deleted, the custom table can be recovered from the master source file. </a:t>
            </a:r>
          </a:p>
        </p:txBody>
      </p:sp>
    </p:spTree>
    <p:extLst>
      <p:ext uri="{BB962C8B-B14F-4D97-AF65-F5344CB8AC3E}">
        <p14:creationId xmlns:p14="http://schemas.microsoft.com/office/powerpoint/2010/main" val="139747599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17.xml"/><Relationship Id="rId5" Type="http://schemas.openxmlformats.org/officeDocument/2006/relationships/image" Target="../media/image2.svg"/><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20.xml"/><Relationship Id="rId7" Type="http://schemas.openxmlformats.org/officeDocument/2006/relationships/image" Target="../media/image1.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4.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sv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6.xml"/><Relationship Id="rId1" Type="http://schemas.openxmlformats.org/officeDocument/2006/relationships/slideLayout" Target="../slideLayouts/slideLayout34.xml"/><Relationship Id="rId5" Type="http://schemas.openxmlformats.org/officeDocument/2006/relationships/image" Target="../media/image2.sv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78B"/>
            </a:gs>
            <a:gs pos="100000">
              <a:srgbClr val="2774AE"/>
            </a:gs>
          </a:gsLst>
          <a:lin ang="0" scaled="0"/>
        </a:gradFill>
        <a:effectLst/>
      </p:bgPr>
    </p:bg>
    <p:spTree>
      <p:nvGrpSpPr>
        <p:cNvPr id="1" name=""/>
        <p:cNvGrpSpPr/>
        <p:nvPr/>
      </p:nvGrpSpPr>
      <p:grpSpPr>
        <a:xfrm>
          <a:off x="0" y="0"/>
          <a:ext cx="0" cy="0"/>
          <a:chOff x="0" y="0"/>
          <a:chExt cx="0" cy="0"/>
        </a:xfrm>
      </p:grpSpPr>
      <p:sp>
        <p:nvSpPr>
          <p:cNvPr id="13" name="Text Placeholder-left">
            <a:extLst>
              <a:ext uri="{FF2B5EF4-FFF2-40B4-BE49-F238E27FC236}">
                <a16:creationId xmlns:a16="http://schemas.microsoft.com/office/drawing/2014/main" id="{71380050-84F1-D143-BCF2-F067E310EFE8}"/>
              </a:ext>
            </a:extLst>
          </p:cNvPr>
          <p:cNvSpPr txBox="1">
            <a:spLocks/>
          </p:cNvSpPr>
          <p:nvPr/>
        </p:nvSpPr>
        <p:spPr>
          <a:xfrm>
            <a:off x="365760" y="6352033"/>
            <a:ext cx="3566160" cy="369332"/>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800" b="0" i="0" dirty="0">
                <a:solidFill>
                  <a:schemeClr val="bg1"/>
                </a:solidFill>
                <a:latin typeface="Helvetica Regular" pitchFamily="2" charset="0"/>
              </a:rPr>
              <a:t>CS </a:t>
            </a:r>
            <a:r>
              <a:rPr lang="en-US" sz="800" b="0" i="0">
                <a:solidFill>
                  <a:schemeClr val="bg1"/>
                </a:solidFill>
                <a:latin typeface="Helvetica Regular" pitchFamily="2" charset="0"/>
              </a:rPr>
              <a:t>33 Discussion 1A Week 2</a:t>
            </a:r>
            <a:endParaRPr lang="en-US" sz="800" b="0" i="0" dirty="0">
              <a:solidFill>
                <a:schemeClr val="bg1"/>
              </a:solidFill>
              <a:latin typeface="Helvetica Regular" pitchFamily="2" charset="0"/>
            </a:endParaRPr>
          </a:p>
        </p:txBody>
      </p:sp>
      <p:sp>
        <p:nvSpPr>
          <p:cNvPr id="14" name="Department name placeholder">
            <a:extLst>
              <a:ext uri="{FF2B5EF4-FFF2-40B4-BE49-F238E27FC236}">
                <a16:creationId xmlns:a16="http://schemas.microsoft.com/office/drawing/2014/main" id="{00604508-04C9-9E48-9D56-4DDA3BD4D375}"/>
              </a:ext>
            </a:extLst>
          </p:cNvPr>
          <p:cNvSpPr txBox="1"/>
          <p:nvPr/>
        </p:nvSpPr>
        <p:spPr>
          <a:xfrm>
            <a:off x="6581308" y="277235"/>
            <a:ext cx="2295993" cy="176459"/>
          </a:xfrm>
          <a:prstGeom prst="rect">
            <a:avLst/>
          </a:prstGeom>
          <a:noFill/>
        </p:spPr>
        <p:txBody>
          <a:bodyPr wrap="square" lIns="91440" tIns="4572" rIns="0" bIns="4572" rtlCol="0">
            <a:noAutofit/>
          </a:bodyPr>
          <a:lstStyle/>
          <a:p>
            <a:pPr algn="r"/>
            <a:r>
              <a:rPr lang="en-US" sz="800" dirty="0">
                <a:solidFill>
                  <a:srgbClr val="FFFFFF"/>
                </a:solidFill>
              </a:rPr>
              <a:t>Department Name (edit in Slide Master)</a:t>
            </a:r>
          </a:p>
        </p:txBody>
      </p:sp>
      <p:pic>
        <p:nvPicPr>
          <p:cNvPr id="16" name="Logo">
            <a:extLst>
              <a:ext uri="{FF2B5EF4-FFF2-40B4-BE49-F238E27FC236}">
                <a16:creationId xmlns:a16="http://schemas.microsoft.com/office/drawing/2014/main" id="{0FCED579-A029-5C4C-9E1F-AE7C4BC1CA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761" y="234346"/>
            <a:ext cx="423229" cy="182033"/>
          </a:xfrm>
          <a:prstGeom prst="rect">
            <a:avLst/>
          </a:prstGeom>
        </p:spPr>
      </p:pic>
      <p:sp>
        <p:nvSpPr>
          <p:cNvPr id="2" name="Slide Number Placeholder 1">
            <a:extLst>
              <a:ext uri="{FF2B5EF4-FFF2-40B4-BE49-F238E27FC236}">
                <a16:creationId xmlns:a16="http://schemas.microsoft.com/office/drawing/2014/main" id="{5103E32E-3134-564E-BE62-8CC0C9926817}"/>
              </a:ext>
            </a:extLst>
          </p:cNvPr>
          <p:cNvSpPr>
            <a:spLocks noGrp="1"/>
          </p:cNvSpPr>
          <p:nvPr>
            <p:ph type="sldNum" sz="quarter" idx="4"/>
          </p:nvPr>
        </p:nvSpPr>
        <p:spPr>
          <a:xfrm>
            <a:off x="8420100" y="6339840"/>
            <a:ext cx="457200" cy="487680"/>
          </a:xfrm>
          <a:prstGeom prst="rect">
            <a:avLst/>
          </a:prstGeom>
        </p:spPr>
        <p:txBody>
          <a:bodyPr vert="horz" wrap="none" lIns="0" tIns="0" rIns="0" bIns="256032" rtlCol="0" anchor="t" anchorCtr="0">
            <a:noAutofit/>
          </a:bodyPr>
          <a:lstStyle>
            <a:lvl1pPr algn="r">
              <a:defRPr sz="800">
                <a:solidFill>
                  <a:schemeClr val="bg1"/>
                </a:solidFill>
              </a:defRPr>
            </a:lvl1pPr>
          </a:lstStyle>
          <a:p>
            <a:fld id="{B6F15528-21DE-4FAA-801E-634DDDAF4B2B}" type="slidenum">
              <a:rPr lang="en-US" smtClean="0"/>
              <a:pPr/>
              <a:t>‹#›</a:t>
            </a:fld>
            <a:endParaRPr lang="en-US"/>
          </a:p>
        </p:txBody>
      </p:sp>
      <p:sp>
        <p:nvSpPr>
          <p:cNvPr id="3" name="Date Placeholder 2">
            <a:extLst>
              <a:ext uri="{FF2B5EF4-FFF2-40B4-BE49-F238E27FC236}">
                <a16:creationId xmlns:a16="http://schemas.microsoft.com/office/drawing/2014/main" id="{C422141D-5EC8-CC45-B139-F8002F7FA5AC}"/>
              </a:ext>
            </a:extLst>
          </p:cNvPr>
          <p:cNvSpPr>
            <a:spLocks noGrp="1"/>
          </p:cNvSpPr>
          <p:nvPr>
            <p:ph type="dt" sz="half" idx="2"/>
          </p:nvPr>
        </p:nvSpPr>
        <p:spPr>
          <a:xfrm>
            <a:off x="4297680" y="6339840"/>
            <a:ext cx="2057400" cy="381643"/>
          </a:xfrm>
          <a:prstGeom prst="rect">
            <a:avLst/>
          </a:prstGeom>
        </p:spPr>
        <p:txBody>
          <a:bodyPr vert="horz" lIns="0" tIns="0" rIns="0" bIns="256032" rtlCol="0" anchor="t" anchorCtr="0">
            <a:spAutoFit/>
          </a:bodyPr>
          <a:lstStyle>
            <a:lvl1pPr algn="l">
              <a:defRPr sz="800">
                <a:solidFill>
                  <a:schemeClr val="bg1"/>
                </a:solidFill>
              </a:defRPr>
            </a:lvl1pPr>
          </a:lstStyle>
          <a:p>
            <a:fld id="{1D8BD707-D9CF-40AE-B4C6-C98DA3205C09}" type="datetimeFigureOut">
              <a:rPr lang="en-US" smtClean="0"/>
              <a:pPr/>
              <a:t>4/30/2020</a:t>
            </a:fld>
            <a:endParaRPr lang="en-US"/>
          </a:p>
        </p:txBody>
      </p:sp>
      <p:sp>
        <p:nvSpPr>
          <p:cNvPr id="4" name="Title Placeholder 3">
            <a:extLst>
              <a:ext uri="{FF2B5EF4-FFF2-40B4-BE49-F238E27FC236}">
                <a16:creationId xmlns:a16="http://schemas.microsoft.com/office/drawing/2014/main" id="{B2B7E107-1541-7E40-A6FC-46A0AEFD495E}"/>
              </a:ext>
            </a:extLst>
          </p:cNvPr>
          <p:cNvSpPr>
            <a:spLocks noGrp="1"/>
          </p:cNvSpPr>
          <p:nvPr>
            <p:ph type="title"/>
          </p:nvPr>
        </p:nvSpPr>
        <p:spPr>
          <a:xfrm>
            <a:off x="640080" y="2744474"/>
            <a:ext cx="7780020" cy="498598"/>
          </a:xfrm>
          <a:prstGeom prst="rect">
            <a:avLst/>
          </a:prstGeom>
        </p:spPr>
        <p:txBody>
          <a:bodyPr vert="horz" wrap="square" lIns="0" tIns="0" rIns="0" bIns="0" rtlCol="0" anchor="b" anchorCtr="0">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CA93CE4-2BD0-C849-B5FE-F6137696E780}"/>
              </a:ext>
            </a:extLst>
          </p:cNvPr>
          <p:cNvSpPr>
            <a:spLocks noGrp="1"/>
          </p:cNvSpPr>
          <p:nvPr>
            <p:ph type="body" idx="1"/>
          </p:nvPr>
        </p:nvSpPr>
        <p:spPr>
          <a:xfrm>
            <a:off x="640080" y="3535680"/>
            <a:ext cx="7772400" cy="1267014"/>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61853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685800" rtl="0" eaLnBrk="1" latinLnBrk="0" hangingPunct="1">
        <a:lnSpc>
          <a:spcPct val="90000"/>
        </a:lnSpc>
        <a:spcBef>
          <a:spcPct val="0"/>
        </a:spcBef>
        <a:buNone/>
        <a:defRPr sz="3600" b="1" i="0" kern="1200">
          <a:solidFill>
            <a:schemeClr val="bg1"/>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chemeClr val="bg1"/>
          </a:solidFill>
          <a:latin typeface="Helvetica" pitchFamily="2" charset="0"/>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chemeClr val="bg1"/>
          </a:solidFill>
          <a:latin typeface="Helvetica" pitchFamily="2" charset="0"/>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Header rule">
            <a:extLst>
              <a:ext uri="{FF2B5EF4-FFF2-40B4-BE49-F238E27FC236}">
                <a16:creationId xmlns:a16="http://schemas.microsoft.com/office/drawing/2014/main" id="{98E6E0B5-9270-574F-A10E-09DA8982DB02}"/>
              </a:ext>
            </a:extLst>
          </p:cNvPr>
          <p:cNvSpPr/>
          <p:nvPr/>
        </p:nvSpPr>
        <p:spPr>
          <a:xfrm>
            <a:off x="640080" y="1470765"/>
            <a:ext cx="7772400" cy="48768"/>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350" b="0" i="0" dirty="0">
              <a:latin typeface="Helvetica Regular" pitchFamily="2" charset="0"/>
            </a:endParaRPr>
          </a:p>
        </p:txBody>
      </p:sp>
      <p:sp>
        <p:nvSpPr>
          <p:cNvPr id="22" name="Title Placeholder">
            <a:extLst>
              <a:ext uri="{FF2B5EF4-FFF2-40B4-BE49-F238E27FC236}">
                <a16:creationId xmlns:a16="http://schemas.microsoft.com/office/drawing/2014/main" id="{7143B24C-1C3A-8E4C-BD32-A8A3EF401E90}"/>
              </a:ext>
            </a:extLst>
          </p:cNvPr>
          <p:cNvSpPr>
            <a:spLocks noGrp="1"/>
          </p:cNvSpPr>
          <p:nvPr>
            <p:ph type="title"/>
          </p:nvPr>
        </p:nvSpPr>
        <p:spPr>
          <a:xfrm>
            <a:off x="640079" y="989898"/>
            <a:ext cx="7772400" cy="387798"/>
          </a:xfrm>
          <a:prstGeom prst="rect">
            <a:avLst/>
          </a:prstGeom>
        </p:spPr>
        <p:txBody>
          <a:bodyPr vert="horz" wrap="square" lIns="0" tIns="0" rIns="0" bIns="0" rtlCol="0" anchor="b" anchorCtr="0">
            <a:spAutoFit/>
          </a:bodyPr>
          <a:lstStyle/>
          <a:p>
            <a:r>
              <a:rPr lang="en-US" dirty="0"/>
              <a:t>CS 33 Discussion 1A </a:t>
            </a:r>
          </a:p>
        </p:txBody>
      </p:sp>
      <p:sp>
        <p:nvSpPr>
          <p:cNvPr id="26" name="Date Placeholder">
            <a:extLst>
              <a:ext uri="{FF2B5EF4-FFF2-40B4-BE49-F238E27FC236}">
                <a16:creationId xmlns:a16="http://schemas.microsoft.com/office/drawing/2014/main" id="{8221B8DE-CEF2-934A-AC4E-99A13E490B7A}"/>
              </a:ext>
            </a:extLst>
          </p:cNvPr>
          <p:cNvSpPr>
            <a:spLocks noGrp="1"/>
          </p:cNvSpPr>
          <p:nvPr>
            <p:ph type="dt" sz="half" idx="2"/>
          </p:nvPr>
        </p:nvSpPr>
        <p:spPr>
          <a:xfrm>
            <a:off x="4297680" y="6339840"/>
            <a:ext cx="2057400" cy="381643"/>
          </a:xfrm>
          <a:prstGeom prst="rect">
            <a:avLst/>
          </a:prstGeom>
        </p:spPr>
        <p:txBody>
          <a:bodyPr vert="horz" wrap="square" lIns="0" tIns="0" rIns="0" bIns="256032" rtlCol="0" anchor="t" anchorCtr="0">
            <a:spAutoFit/>
          </a:bodyPr>
          <a:lstStyle>
            <a:lvl1pPr algn="l">
              <a:lnSpc>
                <a:spcPct val="100000"/>
              </a:lnSpc>
              <a:defRPr sz="800" b="0" i="0">
                <a:solidFill>
                  <a:srgbClr val="898989"/>
                </a:solidFill>
                <a:latin typeface="Helvetica Regular" pitchFamily="2" charset="0"/>
              </a:defRPr>
            </a:lvl1pPr>
          </a:lstStyle>
          <a:p>
            <a:fld id="{9F05C223-F9F2-7341-AC81-9A6F2CBE1079}" type="datetime4">
              <a:rPr lang="en-US" smtClean="0"/>
              <a:t>April 30, 2020</a:t>
            </a:fld>
            <a:endParaRPr lang="en-US" dirty="0"/>
          </a:p>
        </p:txBody>
      </p:sp>
      <p:sp>
        <p:nvSpPr>
          <p:cNvPr id="27" name="Slide Number Placeholder">
            <a:extLst>
              <a:ext uri="{FF2B5EF4-FFF2-40B4-BE49-F238E27FC236}">
                <a16:creationId xmlns:a16="http://schemas.microsoft.com/office/drawing/2014/main" id="{BB99265C-2058-D148-A5A5-70540F68B968}"/>
              </a:ext>
            </a:extLst>
          </p:cNvPr>
          <p:cNvSpPr>
            <a:spLocks noGrp="1"/>
          </p:cNvSpPr>
          <p:nvPr>
            <p:ph type="sldNum" sz="quarter" idx="4"/>
          </p:nvPr>
        </p:nvSpPr>
        <p:spPr>
          <a:xfrm>
            <a:off x="8421624" y="6339840"/>
            <a:ext cx="457200" cy="487680"/>
          </a:xfrm>
          <a:prstGeom prst="rect">
            <a:avLst/>
          </a:prstGeom>
        </p:spPr>
        <p:txBody>
          <a:bodyPr vert="horz" wrap="square" lIns="0" tIns="0" rIns="0" bIns="256032" rtlCol="0" anchor="t" anchorCtr="0">
            <a:noAutofit/>
          </a:bodyPr>
          <a:lstStyle>
            <a:lvl1pPr algn="r">
              <a:lnSpc>
                <a:spcPct val="100000"/>
              </a:lnSpc>
              <a:defRPr sz="800" b="0" i="0">
                <a:solidFill>
                  <a:srgbClr val="898989"/>
                </a:solidFill>
                <a:latin typeface="Helvetica Regular" pitchFamily="2" charset="0"/>
              </a:defRPr>
            </a:lvl1pPr>
          </a:lstStyle>
          <a:p>
            <a:fld id="{B6238B5B-F19C-E947-A0BC-87BD7983F871}" type="slidenum">
              <a:rPr lang="en-US" smtClean="0"/>
              <a:pPr/>
              <a:t>‹#›</a:t>
            </a:fld>
            <a:endParaRPr lang="en-US" dirty="0"/>
          </a:p>
        </p:txBody>
      </p:sp>
      <p:sp>
        <p:nvSpPr>
          <p:cNvPr id="2" name="Rectangle 1">
            <a:extLst>
              <a:ext uri="{FF2B5EF4-FFF2-40B4-BE49-F238E27FC236}">
                <a16:creationId xmlns:a16="http://schemas.microsoft.com/office/drawing/2014/main" id="{3F4D58D5-A817-8C46-AB00-9E4F26EA159C}"/>
              </a:ext>
            </a:extLst>
          </p:cNvPr>
          <p:cNvSpPr/>
          <p:nvPr/>
        </p:nvSpPr>
        <p:spPr>
          <a:xfrm>
            <a:off x="0" y="0"/>
            <a:ext cx="9144000" cy="609600"/>
          </a:xfrm>
          <a:prstGeom prst="rect">
            <a:avLst/>
          </a:prstGeom>
          <a:gradFill>
            <a:gsLst>
              <a:gs pos="0">
                <a:srgbClr val="00578B"/>
              </a:gs>
              <a:gs pos="100000">
                <a:srgbClr val="2774A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Department name placeholder">
            <a:extLst>
              <a:ext uri="{FF2B5EF4-FFF2-40B4-BE49-F238E27FC236}">
                <a16:creationId xmlns:a16="http://schemas.microsoft.com/office/drawing/2014/main" id="{41828359-8F80-E846-BC68-9046475E0D05}"/>
              </a:ext>
            </a:extLst>
          </p:cNvPr>
          <p:cNvSpPr txBox="1"/>
          <p:nvPr/>
        </p:nvSpPr>
        <p:spPr>
          <a:xfrm>
            <a:off x="6583680" y="280416"/>
            <a:ext cx="2295144" cy="176459"/>
          </a:xfrm>
          <a:prstGeom prst="rect">
            <a:avLst/>
          </a:prstGeom>
          <a:noFill/>
        </p:spPr>
        <p:txBody>
          <a:bodyPr wrap="square" lIns="91440" tIns="4572" rIns="0" bIns="4572" rtlCol="0">
            <a:noAutofit/>
          </a:bodyPr>
          <a:lstStyle/>
          <a:p>
            <a:pPr algn="r"/>
            <a:r>
              <a:rPr lang="en-US" sz="800" dirty="0">
                <a:solidFill>
                  <a:srgbClr val="FFFFFF"/>
                </a:solidFill>
              </a:rPr>
              <a:t>Department Name (edit in Slide Master)</a:t>
            </a:r>
          </a:p>
        </p:txBody>
      </p:sp>
      <p:pic>
        <p:nvPicPr>
          <p:cNvPr id="12" name="Logo">
            <a:extLst>
              <a:ext uri="{FF2B5EF4-FFF2-40B4-BE49-F238E27FC236}">
                <a16:creationId xmlns:a16="http://schemas.microsoft.com/office/drawing/2014/main" id="{6E1D559F-4EF1-6E45-B5D7-15C84F808AA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5761" y="234346"/>
            <a:ext cx="423229" cy="182033"/>
          </a:xfrm>
          <a:prstGeom prst="rect">
            <a:avLst/>
          </a:prstGeom>
        </p:spPr>
      </p:pic>
      <p:sp>
        <p:nvSpPr>
          <p:cNvPr id="16" name="Text Placeholder-left">
            <a:extLst>
              <a:ext uri="{FF2B5EF4-FFF2-40B4-BE49-F238E27FC236}">
                <a16:creationId xmlns:a16="http://schemas.microsoft.com/office/drawing/2014/main" id="{7AC9189D-0EEA-1842-9A84-2D9C40375164}"/>
              </a:ext>
            </a:extLst>
          </p:cNvPr>
          <p:cNvSpPr txBox="1">
            <a:spLocks/>
          </p:cNvSpPr>
          <p:nvPr/>
        </p:nvSpPr>
        <p:spPr>
          <a:xfrm>
            <a:off x="365760" y="6349366"/>
            <a:ext cx="3566160" cy="369332"/>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800" b="0" i="0" dirty="0">
                <a:solidFill>
                  <a:srgbClr val="898989"/>
                </a:solidFill>
                <a:latin typeface="Helvetica Regular" pitchFamily="2" charset="0"/>
              </a:rPr>
              <a:t>Presentation Title (edit in Slide Master)</a:t>
            </a:r>
          </a:p>
        </p:txBody>
      </p:sp>
      <p:sp>
        <p:nvSpPr>
          <p:cNvPr id="4" name="Text Placeholder 3">
            <a:extLst>
              <a:ext uri="{FF2B5EF4-FFF2-40B4-BE49-F238E27FC236}">
                <a16:creationId xmlns:a16="http://schemas.microsoft.com/office/drawing/2014/main" id="{C5A38CAE-CC53-A346-9993-73CC87395D49}"/>
              </a:ext>
            </a:extLst>
          </p:cNvPr>
          <p:cNvSpPr>
            <a:spLocks noGrp="1"/>
          </p:cNvSpPr>
          <p:nvPr>
            <p:ph type="body" idx="1"/>
          </p:nvPr>
        </p:nvSpPr>
        <p:spPr>
          <a:xfrm>
            <a:off x="1097280" y="1950721"/>
            <a:ext cx="7315200" cy="117468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513324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p:txStyles>
    <p:title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Helvetica" pitchFamily="2" charset="0"/>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i="0" kern="1200" baseline="0">
          <a:solidFill>
            <a:srgbClr val="58595B"/>
          </a:solidFill>
          <a:latin typeface="Helvetica Regular" pitchFamily="2" charset="0"/>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rgbClr val="58595B"/>
          </a:solidFill>
          <a:latin typeface="Helvetica" pitchFamily="2" charset="0"/>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image">
            <a:extLst>
              <a:ext uri="{FF2B5EF4-FFF2-40B4-BE49-F238E27FC236}">
                <a16:creationId xmlns:a16="http://schemas.microsoft.com/office/drawing/2014/main" id="{3F4D58D5-A817-8C46-AB00-9E4F26EA159C}"/>
              </a:ext>
            </a:extLst>
          </p:cNvPr>
          <p:cNvSpPr/>
          <p:nvPr/>
        </p:nvSpPr>
        <p:spPr>
          <a:xfrm>
            <a:off x="0" y="0"/>
            <a:ext cx="9144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350"/>
          </a:p>
        </p:txBody>
      </p:sp>
      <p:sp>
        <p:nvSpPr>
          <p:cNvPr id="4" name="gradient">
            <a:extLst>
              <a:ext uri="{FF2B5EF4-FFF2-40B4-BE49-F238E27FC236}">
                <a16:creationId xmlns:a16="http://schemas.microsoft.com/office/drawing/2014/main" id="{7C5494A1-EAF6-FE40-8442-13FDACD4A804}"/>
              </a:ext>
            </a:extLst>
          </p:cNvPr>
          <p:cNvSpPr/>
          <p:nvPr/>
        </p:nvSpPr>
        <p:spPr>
          <a:xfrm>
            <a:off x="0" y="0"/>
            <a:ext cx="9144000" cy="6864096"/>
          </a:xfrm>
          <a:prstGeom prst="rect">
            <a:avLst/>
          </a:prstGeom>
          <a:solidFill>
            <a:srgbClr val="00578B">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16" name="Text Placeholder-left">
            <a:extLst>
              <a:ext uri="{FF2B5EF4-FFF2-40B4-BE49-F238E27FC236}">
                <a16:creationId xmlns:a16="http://schemas.microsoft.com/office/drawing/2014/main" id="{7AC9189D-0EEA-1842-9A84-2D9C40375164}"/>
              </a:ext>
            </a:extLst>
          </p:cNvPr>
          <p:cNvSpPr txBox="1">
            <a:spLocks/>
          </p:cNvSpPr>
          <p:nvPr/>
        </p:nvSpPr>
        <p:spPr>
          <a:xfrm>
            <a:off x="365760" y="6352033"/>
            <a:ext cx="3566160" cy="369332"/>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800" b="0" i="0" dirty="0">
                <a:solidFill>
                  <a:schemeClr val="bg1"/>
                </a:solidFill>
                <a:latin typeface="Helvetica Regular" pitchFamily="2" charset="0"/>
              </a:rPr>
              <a:t>Presentation Title (edit in Slide Master)</a:t>
            </a:r>
          </a:p>
        </p:txBody>
      </p:sp>
      <p:sp>
        <p:nvSpPr>
          <p:cNvPr id="15" name="Department name placeholder">
            <a:extLst>
              <a:ext uri="{FF2B5EF4-FFF2-40B4-BE49-F238E27FC236}">
                <a16:creationId xmlns:a16="http://schemas.microsoft.com/office/drawing/2014/main" id="{1F7F76C6-7E2A-5149-B69D-8B0273641DA8}"/>
              </a:ext>
            </a:extLst>
          </p:cNvPr>
          <p:cNvSpPr txBox="1"/>
          <p:nvPr/>
        </p:nvSpPr>
        <p:spPr>
          <a:xfrm>
            <a:off x="6583680" y="277235"/>
            <a:ext cx="2295144" cy="132344"/>
          </a:xfrm>
          <a:prstGeom prst="rect">
            <a:avLst/>
          </a:prstGeom>
          <a:noFill/>
        </p:spPr>
        <p:txBody>
          <a:bodyPr wrap="square" lIns="91440" tIns="4572" rIns="0" bIns="4572" rtlCol="0">
            <a:spAutoFit/>
          </a:bodyPr>
          <a:lstStyle/>
          <a:p>
            <a:pPr algn="r"/>
            <a:r>
              <a:rPr lang="en-US" sz="800" dirty="0">
                <a:solidFill>
                  <a:srgbClr val="FFFFFF"/>
                </a:solidFill>
              </a:rPr>
              <a:t>Department Name (edit in Slide Master)</a:t>
            </a:r>
          </a:p>
        </p:txBody>
      </p:sp>
      <p:pic>
        <p:nvPicPr>
          <p:cNvPr id="18" name="Logo">
            <a:extLst>
              <a:ext uri="{FF2B5EF4-FFF2-40B4-BE49-F238E27FC236}">
                <a16:creationId xmlns:a16="http://schemas.microsoft.com/office/drawing/2014/main" id="{A818A722-854C-4B41-BBFB-C5D9429A16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5761" y="234346"/>
            <a:ext cx="423229" cy="182033"/>
          </a:xfrm>
          <a:prstGeom prst="rect">
            <a:avLst/>
          </a:prstGeom>
        </p:spPr>
      </p:pic>
      <p:sp>
        <p:nvSpPr>
          <p:cNvPr id="3" name="Slide Number Placeholder 2">
            <a:extLst>
              <a:ext uri="{FF2B5EF4-FFF2-40B4-BE49-F238E27FC236}">
                <a16:creationId xmlns:a16="http://schemas.microsoft.com/office/drawing/2014/main" id="{980CCF0D-E503-6141-BE87-62E762B23910}"/>
              </a:ext>
            </a:extLst>
          </p:cNvPr>
          <p:cNvSpPr>
            <a:spLocks noGrp="1"/>
          </p:cNvSpPr>
          <p:nvPr>
            <p:ph type="sldNum" sz="quarter" idx="4"/>
          </p:nvPr>
        </p:nvSpPr>
        <p:spPr>
          <a:xfrm>
            <a:off x="8421624" y="6339840"/>
            <a:ext cx="457200" cy="487680"/>
          </a:xfrm>
          <a:prstGeom prst="rect">
            <a:avLst/>
          </a:prstGeom>
        </p:spPr>
        <p:txBody>
          <a:bodyPr vert="horz" wrap="none" lIns="0" tIns="0" rIns="0" bIns="256032" rtlCol="0" anchor="t" anchorCtr="0">
            <a:noAutofit/>
          </a:bodyPr>
          <a:lstStyle>
            <a:lvl1pPr algn="r">
              <a:defRPr sz="800">
                <a:solidFill>
                  <a:schemeClr val="bg1"/>
                </a:solidFill>
              </a:defRPr>
            </a:lvl1pPr>
          </a:lstStyle>
          <a:p>
            <a:fld id="{06775D5B-78AF-3A4A-8588-791173DFA68C}" type="slidenum">
              <a:rPr lang="en-US" smtClean="0"/>
              <a:pPr/>
              <a:t>‹#›</a:t>
            </a:fld>
            <a:endParaRPr lang="en-US"/>
          </a:p>
        </p:txBody>
      </p:sp>
      <p:sp>
        <p:nvSpPr>
          <p:cNvPr id="6" name="Date Placeholder 5">
            <a:extLst>
              <a:ext uri="{FF2B5EF4-FFF2-40B4-BE49-F238E27FC236}">
                <a16:creationId xmlns:a16="http://schemas.microsoft.com/office/drawing/2014/main" id="{EFF1F436-5B4B-5447-84BC-4469ACBA6CC9}"/>
              </a:ext>
            </a:extLst>
          </p:cNvPr>
          <p:cNvSpPr>
            <a:spLocks noGrp="1"/>
          </p:cNvSpPr>
          <p:nvPr>
            <p:ph type="dt" sz="half" idx="2"/>
          </p:nvPr>
        </p:nvSpPr>
        <p:spPr>
          <a:xfrm>
            <a:off x="4297680" y="6345457"/>
            <a:ext cx="2057400" cy="381643"/>
          </a:xfrm>
          <a:prstGeom prst="rect">
            <a:avLst/>
          </a:prstGeom>
        </p:spPr>
        <p:txBody>
          <a:bodyPr vert="horz" lIns="0" tIns="0" rIns="0" bIns="256032" rtlCol="0" anchor="t" anchorCtr="0">
            <a:spAutoFit/>
          </a:bodyPr>
          <a:lstStyle>
            <a:lvl1pPr algn="l">
              <a:defRPr sz="800">
                <a:solidFill>
                  <a:schemeClr val="bg1"/>
                </a:solidFill>
              </a:defRPr>
            </a:lvl1pPr>
          </a:lstStyle>
          <a:p>
            <a:fld id="{3E537502-922D-9147-8E70-41A9CF08F3D0}" type="datetime4">
              <a:rPr lang="en-US" smtClean="0"/>
              <a:pPr/>
              <a:t>April 30, 2020</a:t>
            </a:fld>
            <a:endParaRPr lang="en-US" dirty="0"/>
          </a:p>
        </p:txBody>
      </p:sp>
    </p:spTree>
    <p:extLst>
      <p:ext uri="{BB962C8B-B14F-4D97-AF65-F5344CB8AC3E}">
        <p14:creationId xmlns:p14="http://schemas.microsoft.com/office/powerpoint/2010/main" val="1988226987"/>
      </p:ext>
    </p:extLst>
  </p:cSld>
  <p:clrMap bg1="lt1" tx1="dk1" bg2="lt2" tx2="dk2" accent1="accent1" accent2="accent2" accent3="accent3" accent4="accent4" accent5="accent5" accent6="accent6" hlink="hlink" folHlink="folHlink"/>
  <p:sldLayoutIdLst>
    <p:sldLayoutId id="2147483679" r:id="rId1"/>
  </p:sldLayoutIdLst>
  <p:hf hdr="0" ftr="0"/>
  <p:txStyles>
    <p:titleStyle>
      <a:lvl1pPr algn="ctr" defTabSz="685800" rtl="0" eaLnBrk="1" latinLnBrk="0" hangingPunct="1">
        <a:lnSpc>
          <a:spcPct val="90000"/>
        </a:lnSpc>
        <a:spcBef>
          <a:spcPct val="0"/>
        </a:spcBef>
        <a:buNone/>
        <a:defRPr sz="3600" b="0" i="0" kern="1200" baseline="0">
          <a:solidFill>
            <a:schemeClr val="bg1"/>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chemeClr val="bg1"/>
          </a:solidFill>
          <a:latin typeface="+mn-lt"/>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i="0" kern="1200" baseline="0">
          <a:solidFill>
            <a:schemeClr val="bg1"/>
          </a:solidFill>
          <a:latin typeface="+mn-lt"/>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mn-lt"/>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chemeClr val="bg1"/>
          </a:solidFill>
          <a:latin typeface="+mn-lt"/>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78B"/>
            </a:gs>
            <a:gs pos="100000">
              <a:srgbClr val="2774AE"/>
            </a:gs>
          </a:gsLst>
          <a:lin ang="0" scaled="0"/>
        </a:gradFill>
        <a:effectLst/>
      </p:bgPr>
    </p:bg>
    <p:spTree>
      <p:nvGrpSpPr>
        <p:cNvPr id="1" name=""/>
        <p:cNvGrpSpPr/>
        <p:nvPr/>
      </p:nvGrpSpPr>
      <p:grpSpPr>
        <a:xfrm>
          <a:off x="0" y="0"/>
          <a:ext cx="0" cy="0"/>
          <a:chOff x="0" y="0"/>
          <a:chExt cx="0" cy="0"/>
        </a:xfrm>
      </p:grpSpPr>
      <p:sp>
        <p:nvSpPr>
          <p:cNvPr id="13" name="Text Placeholder-left">
            <a:extLst>
              <a:ext uri="{FF2B5EF4-FFF2-40B4-BE49-F238E27FC236}">
                <a16:creationId xmlns:a16="http://schemas.microsoft.com/office/drawing/2014/main" id="{71380050-84F1-D143-BCF2-F067E310EFE8}"/>
              </a:ext>
            </a:extLst>
          </p:cNvPr>
          <p:cNvSpPr txBox="1">
            <a:spLocks/>
          </p:cNvSpPr>
          <p:nvPr/>
        </p:nvSpPr>
        <p:spPr>
          <a:xfrm>
            <a:off x="365760" y="6352032"/>
            <a:ext cx="3566160" cy="369332"/>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800" b="0" i="0" dirty="0">
                <a:solidFill>
                  <a:schemeClr val="bg1"/>
                </a:solidFill>
                <a:latin typeface="Helvetica Regular" pitchFamily="2" charset="0"/>
              </a:rPr>
              <a:t>CS 33 Discussion 1A – Week 5</a:t>
            </a:r>
          </a:p>
        </p:txBody>
      </p:sp>
      <p:sp>
        <p:nvSpPr>
          <p:cNvPr id="14" name="Department name placeholder">
            <a:extLst>
              <a:ext uri="{FF2B5EF4-FFF2-40B4-BE49-F238E27FC236}">
                <a16:creationId xmlns:a16="http://schemas.microsoft.com/office/drawing/2014/main" id="{00604508-04C9-9E48-9D56-4DDA3BD4D375}"/>
              </a:ext>
            </a:extLst>
          </p:cNvPr>
          <p:cNvSpPr txBox="1"/>
          <p:nvPr/>
        </p:nvSpPr>
        <p:spPr>
          <a:xfrm>
            <a:off x="6581308" y="277235"/>
            <a:ext cx="2295993" cy="176459"/>
          </a:xfrm>
          <a:prstGeom prst="rect">
            <a:avLst/>
          </a:prstGeom>
          <a:noFill/>
        </p:spPr>
        <p:txBody>
          <a:bodyPr wrap="square" lIns="91440" tIns="4572" rIns="0" bIns="4572" rtlCol="0">
            <a:noAutofit/>
          </a:bodyPr>
          <a:lstStyle/>
          <a:p>
            <a:pPr algn="r"/>
            <a:r>
              <a:rPr lang="en-US" sz="800" dirty="0">
                <a:solidFill>
                  <a:srgbClr val="FFFFFF"/>
                </a:solidFill>
              </a:rPr>
              <a:t>Computer Science Department</a:t>
            </a:r>
          </a:p>
        </p:txBody>
      </p:sp>
      <p:pic>
        <p:nvPicPr>
          <p:cNvPr id="16" name="Logo">
            <a:extLst>
              <a:ext uri="{FF2B5EF4-FFF2-40B4-BE49-F238E27FC236}">
                <a16:creationId xmlns:a16="http://schemas.microsoft.com/office/drawing/2014/main" id="{0FCED579-A029-5C4C-9E1F-AE7C4BC1CA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761" y="234346"/>
            <a:ext cx="423229" cy="182033"/>
          </a:xfrm>
          <a:prstGeom prst="rect">
            <a:avLst/>
          </a:prstGeom>
        </p:spPr>
      </p:pic>
      <p:sp>
        <p:nvSpPr>
          <p:cNvPr id="3" name="Date Placeholder 2">
            <a:extLst>
              <a:ext uri="{FF2B5EF4-FFF2-40B4-BE49-F238E27FC236}">
                <a16:creationId xmlns:a16="http://schemas.microsoft.com/office/drawing/2014/main" id="{C422141D-5EC8-CC45-B139-F8002F7FA5AC}"/>
              </a:ext>
            </a:extLst>
          </p:cNvPr>
          <p:cNvSpPr>
            <a:spLocks noGrp="1"/>
          </p:cNvSpPr>
          <p:nvPr>
            <p:ph type="dt" sz="half" idx="2"/>
          </p:nvPr>
        </p:nvSpPr>
        <p:spPr>
          <a:xfrm>
            <a:off x="4297680" y="6339841"/>
            <a:ext cx="2057400" cy="381643"/>
          </a:xfrm>
          <a:prstGeom prst="rect">
            <a:avLst/>
          </a:prstGeom>
        </p:spPr>
        <p:txBody>
          <a:bodyPr vert="horz" lIns="0" tIns="0" rIns="0" bIns="256032" rtlCol="0" anchor="t" anchorCtr="0">
            <a:spAutoFit/>
          </a:bodyPr>
          <a:lstStyle>
            <a:lvl1pPr algn="l">
              <a:defRPr sz="800">
                <a:solidFill>
                  <a:schemeClr val="bg1"/>
                </a:solidFill>
              </a:defRPr>
            </a:lvl1pPr>
          </a:lstStyle>
          <a:p>
            <a:r>
              <a:rPr lang="en-US" dirty="0"/>
              <a:t>5/1/2020</a:t>
            </a:r>
          </a:p>
        </p:txBody>
      </p:sp>
      <p:sp>
        <p:nvSpPr>
          <p:cNvPr id="4" name="Title Placeholder 3">
            <a:extLst>
              <a:ext uri="{FF2B5EF4-FFF2-40B4-BE49-F238E27FC236}">
                <a16:creationId xmlns:a16="http://schemas.microsoft.com/office/drawing/2014/main" id="{B2B7E107-1541-7E40-A6FC-46A0AEFD495E}"/>
              </a:ext>
            </a:extLst>
          </p:cNvPr>
          <p:cNvSpPr>
            <a:spLocks noGrp="1"/>
          </p:cNvSpPr>
          <p:nvPr>
            <p:ph type="title"/>
          </p:nvPr>
        </p:nvSpPr>
        <p:spPr>
          <a:xfrm>
            <a:off x="640080" y="2744474"/>
            <a:ext cx="7780020" cy="498598"/>
          </a:xfrm>
          <a:prstGeom prst="rect">
            <a:avLst/>
          </a:prstGeom>
        </p:spPr>
        <p:txBody>
          <a:bodyPr vert="horz" wrap="square" lIns="0" tIns="0" rIns="0" bIns="0" rtlCol="0" anchor="b" anchorCtr="0">
            <a:spAutoFit/>
          </a:bodyPr>
          <a:lstStyle/>
          <a:p>
            <a:r>
              <a:rPr lang="en-US" dirty="0"/>
              <a:t>CS 33 Discussion 1A – Week 5</a:t>
            </a:r>
          </a:p>
        </p:txBody>
      </p:sp>
      <p:sp>
        <p:nvSpPr>
          <p:cNvPr id="5" name="Text Placeholder 4">
            <a:extLst>
              <a:ext uri="{FF2B5EF4-FFF2-40B4-BE49-F238E27FC236}">
                <a16:creationId xmlns:a16="http://schemas.microsoft.com/office/drawing/2014/main" id="{BCA93CE4-2BD0-C849-B5FE-F6137696E780}"/>
              </a:ext>
            </a:extLst>
          </p:cNvPr>
          <p:cNvSpPr>
            <a:spLocks noGrp="1"/>
          </p:cNvSpPr>
          <p:nvPr>
            <p:ph type="body" idx="1"/>
          </p:nvPr>
        </p:nvSpPr>
        <p:spPr>
          <a:xfrm>
            <a:off x="640080" y="3535680"/>
            <a:ext cx="7772400" cy="1267014"/>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16426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Lst>
  <p:txStyles>
    <p:titleStyle>
      <a:lvl1pPr algn="l" defTabSz="685800" rtl="0" eaLnBrk="1" latinLnBrk="0" hangingPunct="1">
        <a:lnSpc>
          <a:spcPct val="90000"/>
        </a:lnSpc>
        <a:spcBef>
          <a:spcPct val="0"/>
        </a:spcBef>
        <a:buNone/>
        <a:defRPr sz="3600" b="1" i="0" kern="1200">
          <a:solidFill>
            <a:schemeClr val="bg1"/>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chemeClr val="bg1"/>
          </a:solidFill>
          <a:latin typeface="Helvetica" pitchFamily="2" charset="0"/>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chemeClr val="bg1"/>
          </a:solidFill>
          <a:latin typeface="Helvetica" pitchFamily="2" charset="0"/>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Header rule">
            <a:extLst>
              <a:ext uri="{FF2B5EF4-FFF2-40B4-BE49-F238E27FC236}">
                <a16:creationId xmlns:a16="http://schemas.microsoft.com/office/drawing/2014/main" id="{98E6E0B5-9270-574F-A10E-09DA8982DB02}"/>
              </a:ext>
            </a:extLst>
          </p:cNvPr>
          <p:cNvSpPr/>
          <p:nvPr/>
        </p:nvSpPr>
        <p:spPr>
          <a:xfrm>
            <a:off x="640080" y="1470765"/>
            <a:ext cx="7772400" cy="48768"/>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1350" b="0" i="0" dirty="0">
              <a:latin typeface="Helvetica Regular" pitchFamily="2" charset="0"/>
            </a:endParaRPr>
          </a:p>
        </p:txBody>
      </p:sp>
      <p:sp>
        <p:nvSpPr>
          <p:cNvPr id="22" name="Title Placeholder">
            <a:extLst>
              <a:ext uri="{FF2B5EF4-FFF2-40B4-BE49-F238E27FC236}">
                <a16:creationId xmlns:a16="http://schemas.microsoft.com/office/drawing/2014/main" id="{7143B24C-1C3A-8E4C-BD32-A8A3EF401E90}"/>
              </a:ext>
            </a:extLst>
          </p:cNvPr>
          <p:cNvSpPr>
            <a:spLocks noGrp="1"/>
          </p:cNvSpPr>
          <p:nvPr>
            <p:ph type="title"/>
          </p:nvPr>
        </p:nvSpPr>
        <p:spPr>
          <a:xfrm>
            <a:off x="640079" y="989898"/>
            <a:ext cx="7772400" cy="387798"/>
          </a:xfrm>
          <a:prstGeom prst="rect">
            <a:avLst/>
          </a:prstGeom>
        </p:spPr>
        <p:txBody>
          <a:bodyPr vert="horz" wrap="square" lIns="0" tIns="0" rIns="0" bIns="0" rtlCol="0" anchor="b" anchorCtr="0">
            <a:spAutoFit/>
          </a:bodyPr>
          <a:lstStyle/>
          <a:p>
            <a:r>
              <a:rPr lang="en-US" dirty="0"/>
              <a:t>Click to edit Master title</a:t>
            </a:r>
          </a:p>
        </p:txBody>
      </p:sp>
      <p:sp>
        <p:nvSpPr>
          <p:cNvPr id="26" name="Date Placeholder">
            <a:extLst>
              <a:ext uri="{FF2B5EF4-FFF2-40B4-BE49-F238E27FC236}">
                <a16:creationId xmlns:a16="http://schemas.microsoft.com/office/drawing/2014/main" id="{8221B8DE-CEF2-934A-AC4E-99A13E490B7A}"/>
              </a:ext>
            </a:extLst>
          </p:cNvPr>
          <p:cNvSpPr>
            <a:spLocks noGrp="1"/>
          </p:cNvSpPr>
          <p:nvPr>
            <p:ph type="dt" sz="half" idx="2"/>
          </p:nvPr>
        </p:nvSpPr>
        <p:spPr>
          <a:xfrm>
            <a:off x="4297680" y="6339840"/>
            <a:ext cx="2057400" cy="381643"/>
          </a:xfrm>
          <a:prstGeom prst="rect">
            <a:avLst/>
          </a:prstGeom>
        </p:spPr>
        <p:txBody>
          <a:bodyPr vert="horz" wrap="square" lIns="0" tIns="0" rIns="0" bIns="256032" rtlCol="0" anchor="t" anchorCtr="0">
            <a:spAutoFit/>
          </a:bodyPr>
          <a:lstStyle>
            <a:lvl1pPr algn="l">
              <a:lnSpc>
                <a:spcPct val="100000"/>
              </a:lnSpc>
              <a:defRPr sz="800" b="0" i="0">
                <a:solidFill>
                  <a:srgbClr val="898989"/>
                </a:solidFill>
                <a:latin typeface="Helvetica Regular" pitchFamily="2" charset="0"/>
              </a:defRPr>
            </a:lvl1pPr>
          </a:lstStyle>
          <a:p>
            <a:fld id="{9F05C223-F9F2-7341-AC81-9A6F2CBE1079}" type="datetime4">
              <a:rPr lang="en-US" smtClean="0"/>
              <a:t>April 30, 2020</a:t>
            </a:fld>
            <a:endParaRPr lang="en-US" dirty="0"/>
          </a:p>
        </p:txBody>
      </p:sp>
      <p:sp>
        <p:nvSpPr>
          <p:cNvPr id="27" name="Slide Number Placeholder">
            <a:extLst>
              <a:ext uri="{FF2B5EF4-FFF2-40B4-BE49-F238E27FC236}">
                <a16:creationId xmlns:a16="http://schemas.microsoft.com/office/drawing/2014/main" id="{BB99265C-2058-D148-A5A5-70540F68B968}"/>
              </a:ext>
            </a:extLst>
          </p:cNvPr>
          <p:cNvSpPr>
            <a:spLocks noGrp="1"/>
          </p:cNvSpPr>
          <p:nvPr>
            <p:ph type="sldNum" sz="quarter" idx="4"/>
          </p:nvPr>
        </p:nvSpPr>
        <p:spPr>
          <a:xfrm>
            <a:off x="8421624" y="6339840"/>
            <a:ext cx="457200" cy="487680"/>
          </a:xfrm>
          <a:prstGeom prst="rect">
            <a:avLst/>
          </a:prstGeom>
        </p:spPr>
        <p:txBody>
          <a:bodyPr vert="horz" wrap="square" lIns="0" tIns="0" rIns="0" bIns="256032" rtlCol="0" anchor="t" anchorCtr="0">
            <a:noAutofit/>
          </a:bodyPr>
          <a:lstStyle>
            <a:lvl1pPr algn="r">
              <a:lnSpc>
                <a:spcPct val="100000"/>
              </a:lnSpc>
              <a:defRPr sz="800" b="0" i="0">
                <a:solidFill>
                  <a:srgbClr val="898989"/>
                </a:solidFill>
                <a:latin typeface="Helvetica Regular" pitchFamily="2" charset="0"/>
              </a:defRPr>
            </a:lvl1pPr>
          </a:lstStyle>
          <a:p>
            <a:fld id="{B6238B5B-F19C-E947-A0BC-87BD7983F871}" type="slidenum">
              <a:rPr lang="en-US" smtClean="0"/>
              <a:pPr/>
              <a:t>‹#›</a:t>
            </a:fld>
            <a:endParaRPr lang="en-US" dirty="0"/>
          </a:p>
        </p:txBody>
      </p:sp>
      <p:sp>
        <p:nvSpPr>
          <p:cNvPr id="2" name="Rectangle 1">
            <a:extLst>
              <a:ext uri="{FF2B5EF4-FFF2-40B4-BE49-F238E27FC236}">
                <a16:creationId xmlns:a16="http://schemas.microsoft.com/office/drawing/2014/main" id="{3F4D58D5-A817-8C46-AB00-9E4F26EA159C}"/>
              </a:ext>
            </a:extLst>
          </p:cNvPr>
          <p:cNvSpPr/>
          <p:nvPr/>
        </p:nvSpPr>
        <p:spPr>
          <a:xfrm>
            <a:off x="0" y="0"/>
            <a:ext cx="9144000" cy="609600"/>
          </a:xfrm>
          <a:prstGeom prst="rect">
            <a:avLst/>
          </a:prstGeom>
          <a:gradFill>
            <a:gsLst>
              <a:gs pos="0">
                <a:srgbClr val="00578B"/>
              </a:gs>
              <a:gs pos="100000">
                <a:srgbClr val="2774A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Department name placeholder">
            <a:extLst>
              <a:ext uri="{FF2B5EF4-FFF2-40B4-BE49-F238E27FC236}">
                <a16:creationId xmlns:a16="http://schemas.microsoft.com/office/drawing/2014/main" id="{41828359-8F80-E846-BC68-9046475E0D05}"/>
              </a:ext>
            </a:extLst>
          </p:cNvPr>
          <p:cNvSpPr txBox="1"/>
          <p:nvPr/>
        </p:nvSpPr>
        <p:spPr>
          <a:xfrm>
            <a:off x="6583680" y="280416"/>
            <a:ext cx="2295144" cy="176459"/>
          </a:xfrm>
          <a:prstGeom prst="rect">
            <a:avLst/>
          </a:prstGeom>
          <a:noFill/>
        </p:spPr>
        <p:txBody>
          <a:bodyPr wrap="square" lIns="91440" tIns="4572" rIns="0" bIns="4572" rtlCol="0">
            <a:noAutofit/>
          </a:bodyPr>
          <a:lstStyle/>
          <a:p>
            <a:pPr algn="r"/>
            <a:r>
              <a:rPr lang="en-US" sz="800" dirty="0">
                <a:solidFill>
                  <a:srgbClr val="FFFFFF"/>
                </a:solidFill>
              </a:rPr>
              <a:t>Department Name (edit in Slide Master)</a:t>
            </a:r>
          </a:p>
        </p:txBody>
      </p:sp>
      <p:pic>
        <p:nvPicPr>
          <p:cNvPr id="12" name="Logo">
            <a:extLst>
              <a:ext uri="{FF2B5EF4-FFF2-40B4-BE49-F238E27FC236}">
                <a16:creationId xmlns:a16="http://schemas.microsoft.com/office/drawing/2014/main" id="{6E1D559F-4EF1-6E45-B5D7-15C84F808AA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5761" y="234346"/>
            <a:ext cx="423229" cy="182033"/>
          </a:xfrm>
          <a:prstGeom prst="rect">
            <a:avLst/>
          </a:prstGeom>
        </p:spPr>
      </p:pic>
      <p:sp>
        <p:nvSpPr>
          <p:cNvPr id="16" name="Text Placeholder-left">
            <a:extLst>
              <a:ext uri="{FF2B5EF4-FFF2-40B4-BE49-F238E27FC236}">
                <a16:creationId xmlns:a16="http://schemas.microsoft.com/office/drawing/2014/main" id="{7AC9189D-0EEA-1842-9A84-2D9C40375164}"/>
              </a:ext>
            </a:extLst>
          </p:cNvPr>
          <p:cNvSpPr txBox="1">
            <a:spLocks/>
          </p:cNvSpPr>
          <p:nvPr/>
        </p:nvSpPr>
        <p:spPr>
          <a:xfrm>
            <a:off x="365760" y="6349366"/>
            <a:ext cx="3566160" cy="369332"/>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800" b="0" i="0" dirty="0">
                <a:solidFill>
                  <a:srgbClr val="898989"/>
                </a:solidFill>
                <a:latin typeface="Helvetica Regular" pitchFamily="2" charset="0"/>
              </a:rPr>
              <a:t>Presentation Title (edit in Slide Master)</a:t>
            </a:r>
          </a:p>
        </p:txBody>
      </p:sp>
      <p:sp>
        <p:nvSpPr>
          <p:cNvPr id="4" name="Text Placeholder 3">
            <a:extLst>
              <a:ext uri="{FF2B5EF4-FFF2-40B4-BE49-F238E27FC236}">
                <a16:creationId xmlns:a16="http://schemas.microsoft.com/office/drawing/2014/main" id="{C5A38CAE-CC53-A346-9993-73CC87395D49}"/>
              </a:ext>
            </a:extLst>
          </p:cNvPr>
          <p:cNvSpPr>
            <a:spLocks noGrp="1"/>
          </p:cNvSpPr>
          <p:nvPr>
            <p:ph type="body" idx="1"/>
          </p:nvPr>
        </p:nvSpPr>
        <p:spPr>
          <a:xfrm>
            <a:off x="1097280" y="1950721"/>
            <a:ext cx="7315200" cy="117468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313315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hdr="0" ftr="0"/>
  <p:txStyles>
    <p:title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Helvetica" pitchFamily="2" charset="0"/>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i="0" kern="1200" baseline="0">
          <a:solidFill>
            <a:srgbClr val="58595B"/>
          </a:solidFill>
          <a:latin typeface="Helvetica Regular" pitchFamily="2" charset="0"/>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rgbClr val="58595B"/>
          </a:solidFill>
          <a:latin typeface="Helvetica" pitchFamily="2" charset="0"/>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image">
            <a:extLst>
              <a:ext uri="{FF2B5EF4-FFF2-40B4-BE49-F238E27FC236}">
                <a16:creationId xmlns:a16="http://schemas.microsoft.com/office/drawing/2014/main" id="{3F4D58D5-A817-8C46-AB00-9E4F26EA159C}"/>
              </a:ext>
            </a:extLst>
          </p:cNvPr>
          <p:cNvSpPr/>
          <p:nvPr/>
        </p:nvSpPr>
        <p:spPr>
          <a:xfrm>
            <a:off x="0" y="0"/>
            <a:ext cx="9144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350"/>
          </a:p>
        </p:txBody>
      </p:sp>
      <p:sp>
        <p:nvSpPr>
          <p:cNvPr id="4" name="gradient">
            <a:extLst>
              <a:ext uri="{FF2B5EF4-FFF2-40B4-BE49-F238E27FC236}">
                <a16:creationId xmlns:a16="http://schemas.microsoft.com/office/drawing/2014/main" id="{7C5494A1-EAF6-FE40-8442-13FDACD4A804}"/>
              </a:ext>
            </a:extLst>
          </p:cNvPr>
          <p:cNvSpPr/>
          <p:nvPr/>
        </p:nvSpPr>
        <p:spPr>
          <a:xfrm>
            <a:off x="0" y="0"/>
            <a:ext cx="9144000" cy="6864096"/>
          </a:xfrm>
          <a:prstGeom prst="rect">
            <a:avLst/>
          </a:prstGeom>
          <a:solidFill>
            <a:srgbClr val="00578B">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16" name="Text Placeholder-left">
            <a:extLst>
              <a:ext uri="{FF2B5EF4-FFF2-40B4-BE49-F238E27FC236}">
                <a16:creationId xmlns:a16="http://schemas.microsoft.com/office/drawing/2014/main" id="{7AC9189D-0EEA-1842-9A84-2D9C40375164}"/>
              </a:ext>
            </a:extLst>
          </p:cNvPr>
          <p:cNvSpPr txBox="1">
            <a:spLocks/>
          </p:cNvSpPr>
          <p:nvPr/>
        </p:nvSpPr>
        <p:spPr>
          <a:xfrm>
            <a:off x="365760" y="6352033"/>
            <a:ext cx="3566160" cy="369332"/>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800" b="0" i="0" dirty="0">
                <a:solidFill>
                  <a:schemeClr val="bg1"/>
                </a:solidFill>
                <a:latin typeface="Helvetica Regular" pitchFamily="2" charset="0"/>
              </a:rPr>
              <a:t>Presentation Title (edit in Slide Master)</a:t>
            </a:r>
          </a:p>
        </p:txBody>
      </p:sp>
      <p:sp>
        <p:nvSpPr>
          <p:cNvPr id="15" name="Department name placeholder">
            <a:extLst>
              <a:ext uri="{FF2B5EF4-FFF2-40B4-BE49-F238E27FC236}">
                <a16:creationId xmlns:a16="http://schemas.microsoft.com/office/drawing/2014/main" id="{1F7F76C6-7E2A-5149-B69D-8B0273641DA8}"/>
              </a:ext>
            </a:extLst>
          </p:cNvPr>
          <p:cNvSpPr txBox="1"/>
          <p:nvPr/>
        </p:nvSpPr>
        <p:spPr>
          <a:xfrm>
            <a:off x="6583680" y="277235"/>
            <a:ext cx="2295144" cy="132344"/>
          </a:xfrm>
          <a:prstGeom prst="rect">
            <a:avLst/>
          </a:prstGeom>
          <a:noFill/>
        </p:spPr>
        <p:txBody>
          <a:bodyPr wrap="square" lIns="91440" tIns="4572" rIns="0" bIns="4572" rtlCol="0">
            <a:spAutoFit/>
          </a:bodyPr>
          <a:lstStyle/>
          <a:p>
            <a:pPr algn="r"/>
            <a:r>
              <a:rPr lang="en-US" sz="800" dirty="0">
                <a:solidFill>
                  <a:srgbClr val="FFFFFF"/>
                </a:solidFill>
              </a:rPr>
              <a:t>Department Name (edit in Slide Master)</a:t>
            </a:r>
          </a:p>
        </p:txBody>
      </p:sp>
      <p:pic>
        <p:nvPicPr>
          <p:cNvPr id="18" name="Logo">
            <a:extLst>
              <a:ext uri="{FF2B5EF4-FFF2-40B4-BE49-F238E27FC236}">
                <a16:creationId xmlns:a16="http://schemas.microsoft.com/office/drawing/2014/main" id="{A818A722-854C-4B41-BBFB-C5D9429A16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5761" y="234346"/>
            <a:ext cx="423229" cy="182033"/>
          </a:xfrm>
          <a:prstGeom prst="rect">
            <a:avLst/>
          </a:prstGeom>
        </p:spPr>
      </p:pic>
      <p:sp>
        <p:nvSpPr>
          <p:cNvPr id="3" name="Slide Number Placeholder 2">
            <a:extLst>
              <a:ext uri="{FF2B5EF4-FFF2-40B4-BE49-F238E27FC236}">
                <a16:creationId xmlns:a16="http://schemas.microsoft.com/office/drawing/2014/main" id="{980CCF0D-E503-6141-BE87-62E762B23910}"/>
              </a:ext>
            </a:extLst>
          </p:cNvPr>
          <p:cNvSpPr>
            <a:spLocks noGrp="1"/>
          </p:cNvSpPr>
          <p:nvPr>
            <p:ph type="sldNum" sz="quarter" idx="4"/>
          </p:nvPr>
        </p:nvSpPr>
        <p:spPr>
          <a:xfrm>
            <a:off x="8421624" y="6339840"/>
            <a:ext cx="457200" cy="487680"/>
          </a:xfrm>
          <a:prstGeom prst="rect">
            <a:avLst/>
          </a:prstGeom>
        </p:spPr>
        <p:txBody>
          <a:bodyPr vert="horz" wrap="none" lIns="0" tIns="0" rIns="0" bIns="256032" rtlCol="0" anchor="t" anchorCtr="0">
            <a:noAutofit/>
          </a:bodyPr>
          <a:lstStyle>
            <a:lvl1pPr algn="r">
              <a:defRPr sz="800">
                <a:solidFill>
                  <a:schemeClr val="bg1"/>
                </a:solidFill>
              </a:defRPr>
            </a:lvl1pPr>
          </a:lstStyle>
          <a:p>
            <a:fld id="{06775D5B-78AF-3A4A-8588-791173DFA68C}" type="slidenum">
              <a:rPr lang="en-US" smtClean="0"/>
              <a:pPr/>
              <a:t>‹#›</a:t>
            </a:fld>
            <a:endParaRPr lang="en-US"/>
          </a:p>
        </p:txBody>
      </p:sp>
      <p:sp>
        <p:nvSpPr>
          <p:cNvPr id="6" name="Date Placeholder 5">
            <a:extLst>
              <a:ext uri="{FF2B5EF4-FFF2-40B4-BE49-F238E27FC236}">
                <a16:creationId xmlns:a16="http://schemas.microsoft.com/office/drawing/2014/main" id="{EFF1F436-5B4B-5447-84BC-4469ACBA6CC9}"/>
              </a:ext>
            </a:extLst>
          </p:cNvPr>
          <p:cNvSpPr>
            <a:spLocks noGrp="1"/>
          </p:cNvSpPr>
          <p:nvPr>
            <p:ph type="dt" sz="half" idx="2"/>
          </p:nvPr>
        </p:nvSpPr>
        <p:spPr>
          <a:xfrm>
            <a:off x="4297680" y="6345457"/>
            <a:ext cx="2057400" cy="381643"/>
          </a:xfrm>
          <a:prstGeom prst="rect">
            <a:avLst/>
          </a:prstGeom>
        </p:spPr>
        <p:txBody>
          <a:bodyPr vert="horz" lIns="0" tIns="0" rIns="0" bIns="256032" rtlCol="0" anchor="t" anchorCtr="0">
            <a:spAutoFit/>
          </a:bodyPr>
          <a:lstStyle>
            <a:lvl1pPr algn="l">
              <a:defRPr sz="800">
                <a:solidFill>
                  <a:schemeClr val="bg1"/>
                </a:solidFill>
              </a:defRPr>
            </a:lvl1pPr>
          </a:lstStyle>
          <a:p>
            <a:fld id="{3E537502-922D-9147-8E70-41A9CF08F3D0}" type="datetime4">
              <a:rPr lang="en-US" smtClean="0"/>
              <a:pPr/>
              <a:t>April 30, 2020</a:t>
            </a:fld>
            <a:endParaRPr lang="en-US" dirty="0"/>
          </a:p>
        </p:txBody>
      </p:sp>
    </p:spTree>
    <p:extLst>
      <p:ext uri="{BB962C8B-B14F-4D97-AF65-F5344CB8AC3E}">
        <p14:creationId xmlns:p14="http://schemas.microsoft.com/office/powerpoint/2010/main" val="4252035310"/>
      </p:ext>
    </p:extLst>
  </p:cSld>
  <p:clrMap bg1="lt1" tx1="dk1" bg2="lt2" tx2="dk2" accent1="accent1" accent2="accent2" accent3="accent3" accent4="accent4" accent5="accent5" accent6="accent6" hlink="hlink" folHlink="folHlink"/>
  <p:sldLayoutIdLst>
    <p:sldLayoutId id="2147483699" r:id="rId1"/>
  </p:sldLayoutIdLst>
  <p:hf hdr="0" ftr="0"/>
  <p:txStyles>
    <p:titleStyle>
      <a:lvl1pPr algn="ctr" defTabSz="685800" rtl="0" eaLnBrk="1" latinLnBrk="0" hangingPunct="1">
        <a:lnSpc>
          <a:spcPct val="90000"/>
        </a:lnSpc>
        <a:spcBef>
          <a:spcPct val="0"/>
        </a:spcBef>
        <a:buNone/>
        <a:defRPr sz="3600" b="0" i="0" kern="1200" baseline="0">
          <a:solidFill>
            <a:schemeClr val="bg1"/>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chemeClr val="bg1"/>
          </a:solidFill>
          <a:latin typeface="+mn-lt"/>
          <a:ea typeface="+mn-ea"/>
          <a:cs typeface="+mn-cs"/>
        </a:defRPr>
      </a:lvl1pPr>
      <a:lvl2pPr marL="448056" indent="-173736" algn="l" defTabSz="685800" rtl="0" eaLnBrk="1" latinLnBrk="0" hangingPunct="1">
        <a:lnSpc>
          <a:spcPct val="90000"/>
        </a:lnSpc>
        <a:spcBef>
          <a:spcPts val="375"/>
        </a:spcBef>
        <a:buFont typeface="Arial" panose="020B0604020202020204" pitchFamily="34" charset="0"/>
        <a:buChar char="•"/>
        <a:defRPr sz="1400" b="0" i="0" kern="1200" baseline="0">
          <a:solidFill>
            <a:schemeClr val="bg1"/>
          </a:solidFill>
          <a:latin typeface="+mn-lt"/>
          <a:ea typeface="+mn-ea"/>
          <a:cs typeface="+mn-cs"/>
        </a:defRPr>
      </a:lvl2pPr>
      <a:lvl3pPr marL="72237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mn-lt"/>
          <a:ea typeface="+mn-ea"/>
          <a:cs typeface="+mn-cs"/>
        </a:defRPr>
      </a:lvl3pPr>
      <a:lvl4pPr marL="996696" indent="-171450" algn="l" defTabSz="685800" rtl="0" eaLnBrk="1" latinLnBrk="0" hangingPunct="1">
        <a:lnSpc>
          <a:spcPct val="90000"/>
        </a:lnSpc>
        <a:spcBef>
          <a:spcPts val="375"/>
        </a:spcBef>
        <a:buFont typeface="Arial" panose="020B0604020202020204" pitchFamily="34" charset="0"/>
        <a:buChar char="•"/>
        <a:defRPr sz="1400" b="0" i="0" kern="1200">
          <a:solidFill>
            <a:schemeClr val="bg1"/>
          </a:solidFill>
          <a:latin typeface="+mn-lt"/>
          <a:ea typeface="+mn-ea"/>
          <a:cs typeface="+mn-cs"/>
        </a:defRPr>
      </a:lvl4pPr>
      <a:lvl5pPr marL="1271016" indent="-171450" algn="l" defTabSz="685800" rtl="0" eaLnBrk="1" latinLnBrk="0" hangingPunct="1">
        <a:lnSpc>
          <a:spcPct val="90000"/>
        </a:lnSpc>
        <a:spcBef>
          <a:spcPts val="375"/>
        </a:spcBef>
        <a:buFont typeface="Arial" panose="020B0604020202020204" pitchFamily="34" charset="0"/>
        <a:buChar char="•"/>
        <a:defRPr sz="1400" b="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2.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2.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58CB-CD62-4319-8DFE-B8D4B04D20B9}"/>
              </a:ext>
            </a:extLst>
          </p:cNvPr>
          <p:cNvSpPr>
            <a:spLocks noGrp="1"/>
          </p:cNvSpPr>
          <p:nvPr>
            <p:ph type="ctrTitle"/>
          </p:nvPr>
        </p:nvSpPr>
        <p:spPr>
          <a:xfrm>
            <a:off x="685800" y="2603254"/>
            <a:ext cx="8077200" cy="997196"/>
          </a:xfrm>
        </p:spPr>
        <p:txBody>
          <a:bodyPr/>
          <a:lstStyle/>
          <a:p>
            <a:r>
              <a:rPr lang="en-US" dirty="0"/>
              <a:t>CS 33 – Discussion 1A</a:t>
            </a:r>
            <a:br>
              <a:rPr lang="en-US" dirty="0"/>
            </a:br>
            <a:r>
              <a:rPr lang="en-US" dirty="0">
                <a:solidFill>
                  <a:srgbClr val="EBEB15"/>
                </a:solidFill>
              </a:rPr>
              <a:t>Computer System Organization</a:t>
            </a:r>
          </a:p>
        </p:txBody>
      </p:sp>
      <p:sp>
        <p:nvSpPr>
          <p:cNvPr id="3" name="Subtitle 2">
            <a:extLst>
              <a:ext uri="{FF2B5EF4-FFF2-40B4-BE49-F238E27FC236}">
                <a16:creationId xmlns:a16="http://schemas.microsoft.com/office/drawing/2014/main" id="{90D6232F-AEE0-4FC3-AE08-DC7BFB9C092C}"/>
              </a:ext>
            </a:extLst>
          </p:cNvPr>
          <p:cNvSpPr>
            <a:spLocks noGrp="1"/>
          </p:cNvSpPr>
          <p:nvPr>
            <p:ph type="subTitle" idx="1"/>
          </p:nvPr>
        </p:nvSpPr>
        <p:spPr>
          <a:xfrm>
            <a:off x="1371600" y="3886200"/>
            <a:ext cx="6400800" cy="286232"/>
          </a:xfrm>
        </p:spPr>
        <p:txBody>
          <a:bodyPr/>
          <a:lstStyle/>
          <a:p>
            <a:r>
              <a:rPr lang="en-US" dirty="0">
                <a:solidFill>
                  <a:schemeClr val="tx1">
                    <a:lumMod val="50000"/>
                  </a:schemeClr>
                </a:solidFill>
              </a:rPr>
              <a:t>Week 5</a:t>
            </a:r>
          </a:p>
        </p:txBody>
      </p:sp>
    </p:spTree>
    <p:extLst>
      <p:ext uri="{BB962C8B-B14F-4D97-AF65-F5344CB8AC3E}">
        <p14:creationId xmlns:p14="http://schemas.microsoft.com/office/powerpoint/2010/main" val="3799942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Floating point</a:t>
            </a:r>
          </a:p>
        </p:txBody>
      </p:sp>
      <p:pic>
        <p:nvPicPr>
          <p:cNvPr id="3" name="Picture 2">
            <a:extLst>
              <a:ext uri="{FF2B5EF4-FFF2-40B4-BE49-F238E27FC236}">
                <a16:creationId xmlns:a16="http://schemas.microsoft.com/office/drawing/2014/main" id="{AF3180A5-674C-4A14-BDBA-90D986B12CDE}"/>
              </a:ext>
            </a:extLst>
          </p:cNvPr>
          <p:cNvPicPr>
            <a:picLocks noChangeAspect="1"/>
          </p:cNvPicPr>
          <p:nvPr/>
        </p:nvPicPr>
        <p:blipFill>
          <a:blip r:embed="rId2"/>
          <a:stretch>
            <a:fillRect/>
          </a:stretch>
        </p:blipFill>
        <p:spPr>
          <a:xfrm>
            <a:off x="1295400" y="1447800"/>
            <a:ext cx="6432821" cy="4741592"/>
          </a:xfrm>
          <a:prstGeom prst="rect">
            <a:avLst/>
          </a:prstGeom>
        </p:spPr>
      </p:pic>
    </p:spTree>
    <p:extLst>
      <p:ext uri="{BB962C8B-B14F-4D97-AF65-F5344CB8AC3E}">
        <p14:creationId xmlns:p14="http://schemas.microsoft.com/office/powerpoint/2010/main" val="3232943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Floating point</a:t>
            </a:r>
          </a:p>
        </p:txBody>
      </p:sp>
      <p:pic>
        <p:nvPicPr>
          <p:cNvPr id="4" name="Picture 3">
            <a:extLst>
              <a:ext uri="{FF2B5EF4-FFF2-40B4-BE49-F238E27FC236}">
                <a16:creationId xmlns:a16="http://schemas.microsoft.com/office/drawing/2014/main" id="{ED1749ED-AD55-4557-8959-3CE80C70DF0F}"/>
              </a:ext>
            </a:extLst>
          </p:cNvPr>
          <p:cNvPicPr>
            <a:picLocks noChangeAspect="1"/>
          </p:cNvPicPr>
          <p:nvPr/>
        </p:nvPicPr>
        <p:blipFill>
          <a:blip r:embed="rId2"/>
          <a:stretch>
            <a:fillRect/>
          </a:stretch>
        </p:blipFill>
        <p:spPr>
          <a:xfrm>
            <a:off x="1828800" y="1327150"/>
            <a:ext cx="4343400" cy="1252441"/>
          </a:xfrm>
          <a:prstGeom prst="rect">
            <a:avLst/>
          </a:prstGeom>
        </p:spPr>
      </p:pic>
      <p:pic>
        <p:nvPicPr>
          <p:cNvPr id="5" name="Picture 4">
            <a:extLst>
              <a:ext uri="{FF2B5EF4-FFF2-40B4-BE49-F238E27FC236}">
                <a16:creationId xmlns:a16="http://schemas.microsoft.com/office/drawing/2014/main" id="{D1E415BC-20B3-4492-B9E2-9C370094B46E}"/>
              </a:ext>
            </a:extLst>
          </p:cNvPr>
          <p:cNvPicPr>
            <a:picLocks noChangeAspect="1"/>
          </p:cNvPicPr>
          <p:nvPr/>
        </p:nvPicPr>
        <p:blipFill>
          <a:blip r:embed="rId3"/>
          <a:stretch>
            <a:fillRect/>
          </a:stretch>
        </p:blipFill>
        <p:spPr>
          <a:xfrm>
            <a:off x="990600" y="2517258"/>
            <a:ext cx="6553200" cy="3584469"/>
          </a:xfrm>
          <a:prstGeom prst="rect">
            <a:avLst/>
          </a:prstGeom>
        </p:spPr>
      </p:pic>
      <p:pic>
        <p:nvPicPr>
          <p:cNvPr id="6" name="Picture 5">
            <a:extLst>
              <a:ext uri="{FF2B5EF4-FFF2-40B4-BE49-F238E27FC236}">
                <a16:creationId xmlns:a16="http://schemas.microsoft.com/office/drawing/2014/main" id="{BE7ABA2B-C510-4881-B064-31E54CA2153F}"/>
              </a:ext>
            </a:extLst>
          </p:cNvPr>
          <p:cNvPicPr>
            <a:picLocks noChangeAspect="1"/>
          </p:cNvPicPr>
          <p:nvPr/>
        </p:nvPicPr>
        <p:blipFill>
          <a:blip r:embed="rId4"/>
          <a:stretch>
            <a:fillRect/>
          </a:stretch>
        </p:blipFill>
        <p:spPr>
          <a:xfrm>
            <a:off x="2514600" y="6029448"/>
            <a:ext cx="3227220" cy="731464"/>
          </a:xfrm>
          <a:prstGeom prst="rect">
            <a:avLst/>
          </a:prstGeom>
        </p:spPr>
      </p:pic>
    </p:spTree>
    <p:extLst>
      <p:ext uri="{BB962C8B-B14F-4D97-AF65-F5344CB8AC3E}">
        <p14:creationId xmlns:p14="http://schemas.microsoft.com/office/powerpoint/2010/main" val="3321957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Floating point</a:t>
            </a:r>
          </a:p>
        </p:txBody>
      </p:sp>
      <p:pic>
        <p:nvPicPr>
          <p:cNvPr id="3" name="Picture 2">
            <a:extLst>
              <a:ext uri="{FF2B5EF4-FFF2-40B4-BE49-F238E27FC236}">
                <a16:creationId xmlns:a16="http://schemas.microsoft.com/office/drawing/2014/main" id="{7DA4B49E-85D7-4C38-884D-7437F5EFC56B}"/>
              </a:ext>
            </a:extLst>
          </p:cNvPr>
          <p:cNvPicPr>
            <a:picLocks noChangeAspect="1"/>
          </p:cNvPicPr>
          <p:nvPr/>
        </p:nvPicPr>
        <p:blipFill>
          <a:blip r:embed="rId2"/>
          <a:stretch>
            <a:fillRect/>
          </a:stretch>
        </p:blipFill>
        <p:spPr>
          <a:xfrm>
            <a:off x="225061" y="1447800"/>
            <a:ext cx="4346939" cy="2943533"/>
          </a:xfrm>
          <a:prstGeom prst="rect">
            <a:avLst/>
          </a:prstGeom>
        </p:spPr>
      </p:pic>
      <p:pic>
        <p:nvPicPr>
          <p:cNvPr id="7" name="Picture 6">
            <a:extLst>
              <a:ext uri="{FF2B5EF4-FFF2-40B4-BE49-F238E27FC236}">
                <a16:creationId xmlns:a16="http://schemas.microsoft.com/office/drawing/2014/main" id="{12085CE7-FBE0-4DDE-92A3-61D449723B77}"/>
              </a:ext>
            </a:extLst>
          </p:cNvPr>
          <p:cNvPicPr>
            <a:picLocks noChangeAspect="1"/>
          </p:cNvPicPr>
          <p:nvPr/>
        </p:nvPicPr>
        <p:blipFill>
          <a:blip r:embed="rId3"/>
          <a:stretch>
            <a:fillRect/>
          </a:stretch>
        </p:blipFill>
        <p:spPr>
          <a:xfrm>
            <a:off x="3124200" y="3390900"/>
            <a:ext cx="5324475" cy="3417847"/>
          </a:xfrm>
          <a:prstGeom prst="rect">
            <a:avLst/>
          </a:prstGeom>
        </p:spPr>
      </p:pic>
    </p:spTree>
    <p:extLst>
      <p:ext uri="{BB962C8B-B14F-4D97-AF65-F5344CB8AC3E}">
        <p14:creationId xmlns:p14="http://schemas.microsoft.com/office/powerpoint/2010/main" val="2705962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Floating point</a:t>
            </a:r>
          </a:p>
        </p:txBody>
      </p:sp>
      <p:pic>
        <p:nvPicPr>
          <p:cNvPr id="4" name="Picture 3">
            <a:extLst>
              <a:ext uri="{FF2B5EF4-FFF2-40B4-BE49-F238E27FC236}">
                <a16:creationId xmlns:a16="http://schemas.microsoft.com/office/drawing/2014/main" id="{70AE7F91-AEFC-4C35-A356-077F3D2B4975}"/>
              </a:ext>
            </a:extLst>
          </p:cNvPr>
          <p:cNvPicPr>
            <a:picLocks noChangeAspect="1"/>
          </p:cNvPicPr>
          <p:nvPr/>
        </p:nvPicPr>
        <p:blipFill>
          <a:blip r:embed="rId2"/>
          <a:stretch>
            <a:fillRect/>
          </a:stretch>
        </p:blipFill>
        <p:spPr>
          <a:xfrm>
            <a:off x="1066800" y="1446337"/>
            <a:ext cx="6553200" cy="4592636"/>
          </a:xfrm>
          <a:prstGeom prst="rect">
            <a:avLst/>
          </a:prstGeom>
        </p:spPr>
      </p:pic>
    </p:spTree>
    <p:extLst>
      <p:ext uri="{BB962C8B-B14F-4D97-AF65-F5344CB8AC3E}">
        <p14:creationId xmlns:p14="http://schemas.microsoft.com/office/powerpoint/2010/main" val="3494309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Floating point</a:t>
            </a:r>
          </a:p>
        </p:txBody>
      </p:sp>
      <p:pic>
        <p:nvPicPr>
          <p:cNvPr id="3" name="Picture 2">
            <a:extLst>
              <a:ext uri="{FF2B5EF4-FFF2-40B4-BE49-F238E27FC236}">
                <a16:creationId xmlns:a16="http://schemas.microsoft.com/office/drawing/2014/main" id="{CD0ABCD1-071B-4046-A655-8CA3B85C4832}"/>
              </a:ext>
            </a:extLst>
          </p:cNvPr>
          <p:cNvPicPr>
            <a:picLocks noChangeAspect="1"/>
          </p:cNvPicPr>
          <p:nvPr/>
        </p:nvPicPr>
        <p:blipFill>
          <a:blip r:embed="rId2"/>
          <a:stretch>
            <a:fillRect/>
          </a:stretch>
        </p:blipFill>
        <p:spPr>
          <a:xfrm>
            <a:off x="1676400" y="1421546"/>
            <a:ext cx="5329114" cy="4617427"/>
          </a:xfrm>
          <a:prstGeom prst="rect">
            <a:avLst/>
          </a:prstGeom>
        </p:spPr>
      </p:pic>
    </p:spTree>
    <p:extLst>
      <p:ext uri="{BB962C8B-B14F-4D97-AF65-F5344CB8AC3E}">
        <p14:creationId xmlns:p14="http://schemas.microsoft.com/office/powerpoint/2010/main" val="1968561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Floating point</a:t>
            </a:r>
          </a:p>
        </p:txBody>
      </p:sp>
      <p:pic>
        <p:nvPicPr>
          <p:cNvPr id="4" name="Picture 3">
            <a:extLst>
              <a:ext uri="{FF2B5EF4-FFF2-40B4-BE49-F238E27FC236}">
                <a16:creationId xmlns:a16="http://schemas.microsoft.com/office/drawing/2014/main" id="{F1A07F99-2623-41E0-83E5-AD9EA9AFCEA8}"/>
              </a:ext>
            </a:extLst>
          </p:cNvPr>
          <p:cNvPicPr>
            <a:picLocks noChangeAspect="1"/>
          </p:cNvPicPr>
          <p:nvPr/>
        </p:nvPicPr>
        <p:blipFill>
          <a:blip r:embed="rId2"/>
          <a:stretch>
            <a:fillRect/>
          </a:stretch>
        </p:blipFill>
        <p:spPr>
          <a:xfrm>
            <a:off x="1371600" y="1676400"/>
            <a:ext cx="6477000" cy="4486210"/>
          </a:xfrm>
          <a:prstGeom prst="rect">
            <a:avLst/>
          </a:prstGeom>
        </p:spPr>
      </p:pic>
    </p:spTree>
    <p:extLst>
      <p:ext uri="{BB962C8B-B14F-4D97-AF65-F5344CB8AC3E}">
        <p14:creationId xmlns:p14="http://schemas.microsoft.com/office/powerpoint/2010/main" val="464116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Floating point</a:t>
            </a:r>
          </a:p>
        </p:txBody>
      </p:sp>
      <p:pic>
        <p:nvPicPr>
          <p:cNvPr id="4" name="Picture 3">
            <a:extLst>
              <a:ext uri="{FF2B5EF4-FFF2-40B4-BE49-F238E27FC236}">
                <a16:creationId xmlns:a16="http://schemas.microsoft.com/office/drawing/2014/main" id="{F1A07F99-2623-41E0-83E5-AD9EA9AFCEA8}"/>
              </a:ext>
            </a:extLst>
          </p:cNvPr>
          <p:cNvPicPr>
            <a:picLocks noChangeAspect="1"/>
          </p:cNvPicPr>
          <p:nvPr/>
        </p:nvPicPr>
        <p:blipFill>
          <a:blip r:embed="rId2"/>
          <a:stretch>
            <a:fillRect/>
          </a:stretch>
        </p:blipFill>
        <p:spPr>
          <a:xfrm>
            <a:off x="1371600" y="1676400"/>
            <a:ext cx="6477000" cy="4486210"/>
          </a:xfrm>
          <a:prstGeom prst="rect">
            <a:avLst/>
          </a:prstGeom>
        </p:spPr>
      </p:pic>
    </p:spTree>
    <p:extLst>
      <p:ext uri="{BB962C8B-B14F-4D97-AF65-F5344CB8AC3E}">
        <p14:creationId xmlns:p14="http://schemas.microsoft.com/office/powerpoint/2010/main" val="1945102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Stack attacks</a:t>
            </a:r>
          </a:p>
        </p:txBody>
      </p:sp>
      <p:sp>
        <p:nvSpPr>
          <p:cNvPr id="5" name="TextBox 4">
            <a:extLst>
              <a:ext uri="{FF2B5EF4-FFF2-40B4-BE49-F238E27FC236}">
                <a16:creationId xmlns:a16="http://schemas.microsoft.com/office/drawing/2014/main" id="{5598DBF2-4CA4-4F69-ADF2-6EDD13F23E4E}"/>
              </a:ext>
            </a:extLst>
          </p:cNvPr>
          <p:cNvSpPr txBox="1"/>
          <p:nvPr/>
        </p:nvSpPr>
        <p:spPr>
          <a:xfrm>
            <a:off x="-76200" y="1219200"/>
            <a:ext cx="8095486" cy="5509200"/>
          </a:xfrm>
          <a:prstGeom prst="rect">
            <a:avLst/>
          </a:prstGeom>
          <a:noFill/>
        </p:spPr>
        <p:txBody>
          <a:bodyPr wrap="none" rtlCol="0">
            <a:spAutoFit/>
          </a:bodyPr>
          <a:lstStyle/>
          <a:p>
            <a:pPr marL="285750" indent="-285750">
              <a:buFont typeface="Arial" panose="020B0604020202020204" pitchFamily="34" charset="0"/>
              <a:buChar char="•"/>
            </a:pPr>
            <a:r>
              <a:rPr lang="en-US" sz="2800" dirty="0">
                <a:solidFill>
                  <a:schemeClr val="bg1"/>
                </a:solidFill>
              </a:rPr>
              <a:t>Stack overflow attacks</a:t>
            </a:r>
          </a:p>
          <a:p>
            <a:pPr marL="400050" indent="-285750">
              <a:buFont typeface="Arial" panose="020B0604020202020204" pitchFamily="34" charset="0"/>
              <a:buChar char="•"/>
            </a:pPr>
            <a:endParaRPr lang="en-US" sz="2800" dirty="0">
              <a:solidFill>
                <a:schemeClr val="bg1"/>
              </a:solidFill>
            </a:endParaRPr>
          </a:p>
          <a:p>
            <a:pPr marL="400050" indent="-285750">
              <a:buFont typeface="Arial" panose="020B0604020202020204" pitchFamily="34" charset="0"/>
              <a:buChar char="•"/>
            </a:pPr>
            <a:r>
              <a:rPr lang="en-US" sz="2800" dirty="0">
                <a:solidFill>
                  <a:schemeClr val="bg1"/>
                </a:solidFill>
              </a:rPr>
              <a:t>Inject code on stack to execute on stack</a:t>
            </a:r>
          </a:p>
          <a:p>
            <a:pPr marL="742950" lvl="1" indent="-285750">
              <a:buFont typeface="Arial" panose="020B0604020202020204" pitchFamily="34" charset="0"/>
              <a:buChar char="•"/>
            </a:pPr>
            <a:r>
              <a:rPr lang="en-US" sz="2400" dirty="0">
                <a:solidFill>
                  <a:schemeClr val="bg1"/>
                </a:solidFill>
              </a:rPr>
              <a:t>Through buffer overflow into local variables</a:t>
            </a:r>
          </a:p>
          <a:p>
            <a:pPr marL="1085850" lvl="2" indent="-285750">
              <a:buFont typeface="Arial" panose="020B0604020202020204" pitchFamily="34" charset="0"/>
              <a:buChar char="•"/>
            </a:pPr>
            <a:r>
              <a:rPr lang="en-US" sz="1600" dirty="0">
                <a:solidFill>
                  <a:schemeClr val="bg1"/>
                </a:solidFill>
              </a:rPr>
              <a:t>e.g. int buffer[LIMIT] with |input| &gt; LIMIT</a:t>
            </a:r>
          </a:p>
          <a:p>
            <a:pPr marL="742950" lvl="1" indent="-285750">
              <a:buFont typeface="Arial" panose="020B0604020202020204" pitchFamily="34" charset="0"/>
              <a:buChar char="•"/>
            </a:pPr>
            <a:r>
              <a:rPr lang="en-US" sz="2400" dirty="0">
                <a:solidFill>
                  <a:schemeClr val="bg1"/>
                </a:solidFill>
              </a:rPr>
              <a:t>Stick byte-code that corresponds to your ins</a:t>
            </a:r>
          </a:p>
          <a:p>
            <a:pPr marL="742950" lvl="1" indent="-285750">
              <a:buFont typeface="Arial" panose="020B0604020202020204" pitchFamily="34" charset="0"/>
              <a:buChar char="•"/>
            </a:pPr>
            <a:r>
              <a:rPr lang="en-US" sz="2400" dirty="0">
                <a:solidFill>
                  <a:schemeClr val="bg1"/>
                </a:solidFill>
              </a:rPr>
              <a:t>When it returns from function, pops ret </a:t>
            </a:r>
            <a:r>
              <a:rPr lang="en-US" sz="2400" dirty="0" err="1">
                <a:solidFill>
                  <a:schemeClr val="bg1"/>
                </a:solidFill>
              </a:rPr>
              <a:t>val</a:t>
            </a:r>
            <a:endParaRPr lang="en-US" sz="2400" dirty="0">
              <a:solidFill>
                <a:schemeClr val="bg1"/>
              </a:solidFill>
            </a:endParaRPr>
          </a:p>
          <a:p>
            <a:pPr marL="1085850" lvl="2" indent="-285750">
              <a:buFont typeface="Arial" panose="020B0604020202020204" pitchFamily="34" charset="0"/>
              <a:buChar char="•"/>
            </a:pPr>
            <a:r>
              <a:rPr lang="en-US" sz="2400" dirty="0">
                <a:solidFill>
                  <a:schemeClr val="bg1"/>
                </a:solidFill>
              </a:rPr>
              <a:t>Ret </a:t>
            </a:r>
            <a:r>
              <a:rPr lang="en-US" sz="2400" dirty="0" err="1">
                <a:solidFill>
                  <a:schemeClr val="bg1"/>
                </a:solidFill>
              </a:rPr>
              <a:t>val</a:t>
            </a:r>
            <a:r>
              <a:rPr lang="en-US" sz="2400" dirty="0">
                <a:solidFill>
                  <a:schemeClr val="bg1"/>
                </a:solidFill>
              </a:rPr>
              <a:t> overwritten to beginning of stack</a:t>
            </a:r>
          </a:p>
          <a:p>
            <a:pPr marL="1085850" lvl="2" indent="-285750">
              <a:buFont typeface="Arial" panose="020B0604020202020204" pitchFamily="34" charset="0"/>
              <a:buChar char="•"/>
            </a:pPr>
            <a:endParaRPr lang="en-US" sz="2800" dirty="0">
              <a:solidFill>
                <a:schemeClr val="bg1"/>
              </a:solidFill>
            </a:endParaRPr>
          </a:p>
          <a:p>
            <a:pPr marL="400050" indent="-285750">
              <a:buFont typeface="Arial" panose="020B0604020202020204" pitchFamily="34" charset="0"/>
              <a:buChar char="•"/>
            </a:pPr>
            <a:r>
              <a:rPr lang="en-US" sz="2800" dirty="0">
                <a:solidFill>
                  <a:schemeClr val="bg1"/>
                </a:solidFill>
              </a:rPr>
              <a:t>Return oriented programming</a:t>
            </a:r>
          </a:p>
          <a:p>
            <a:pPr marL="742950" lvl="1" indent="-285750">
              <a:buFont typeface="Arial" panose="020B0604020202020204" pitchFamily="34" charset="0"/>
              <a:buChar char="•"/>
            </a:pPr>
            <a:r>
              <a:rPr lang="en-US" sz="2000" dirty="0">
                <a:solidFill>
                  <a:schemeClr val="bg1"/>
                </a:solidFill>
              </a:rPr>
              <a:t>Find desired byte code sequences for ins in text memory</a:t>
            </a:r>
          </a:p>
          <a:p>
            <a:pPr marL="1085850" lvl="2" indent="-285750">
              <a:buFont typeface="Arial" panose="020B0604020202020204" pitchFamily="34" charset="0"/>
              <a:buChar char="•"/>
            </a:pPr>
            <a:r>
              <a:rPr lang="en-US" sz="2000" dirty="0">
                <a:solidFill>
                  <a:schemeClr val="bg1"/>
                </a:solidFill>
              </a:rPr>
              <a:t>Must end with c3 – for </a:t>
            </a:r>
            <a:r>
              <a:rPr lang="en-US" sz="2000" dirty="0" err="1">
                <a:solidFill>
                  <a:schemeClr val="bg1"/>
                </a:solidFill>
              </a:rPr>
              <a:t>retq</a:t>
            </a:r>
            <a:endParaRPr lang="en-US" sz="2000" dirty="0">
              <a:solidFill>
                <a:schemeClr val="bg1"/>
              </a:solidFill>
            </a:endParaRPr>
          </a:p>
          <a:p>
            <a:pPr marL="742950" lvl="1" indent="-285750">
              <a:buFont typeface="Arial" panose="020B0604020202020204" pitchFamily="34" charset="0"/>
              <a:buChar char="•"/>
            </a:pPr>
            <a:r>
              <a:rPr lang="en-US" sz="2000" dirty="0">
                <a:solidFill>
                  <a:schemeClr val="bg1"/>
                </a:solidFill>
              </a:rPr>
              <a:t>Stick pointer to code on stack beginning at overwritten ret </a:t>
            </a:r>
            <a:r>
              <a:rPr lang="en-US" sz="2000" dirty="0" err="1">
                <a:solidFill>
                  <a:schemeClr val="bg1"/>
                </a:solidFill>
              </a:rPr>
              <a:t>addr</a:t>
            </a:r>
            <a:r>
              <a:rPr lang="en-US" sz="2000" dirty="0">
                <a:solidFill>
                  <a:schemeClr val="bg1"/>
                </a:solidFill>
              </a:rPr>
              <a:t> </a:t>
            </a:r>
          </a:p>
          <a:p>
            <a:pPr marL="1143000" lvl="3"/>
            <a:r>
              <a:rPr lang="en-US" sz="1800" dirty="0">
                <a:solidFill>
                  <a:schemeClr val="bg1"/>
                </a:solidFill>
              </a:rPr>
              <a:t>	(address)</a:t>
            </a:r>
          </a:p>
          <a:p>
            <a:pPr marL="1657350" lvl="4" indent="-285750">
              <a:buFont typeface="Arial" panose="020B0604020202020204" pitchFamily="34" charset="0"/>
              <a:buChar char="•"/>
            </a:pPr>
            <a:endParaRPr lang="en-US" sz="1600" dirty="0">
              <a:solidFill>
                <a:schemeClr val="bg1"/>
              </a:solidFill>
            </a:endParaRPr>
          </a:p>
        </p:txBody>
      </p:sp>
    </p:spTree>
    <p:extLst>
      <p:ext uri="{BB962C8B-B14F-4D97-AF65-F5344CB8AC3E}">
        <p14:creationId xmlns:p14="http://schemas.microsoft.com/office/powerpoint/2010/main" val="213566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Stack attacks</a:t>
            </a:r>
          </a:p>
        </p:txBody>
      </p:sp>
      <p:sp>
        <p:nvSpPr>
          <p:cNvPr id="5" name="TextBox 4">
            <a:extLst>
              <a:ext uri="{FF2B5EF4-FFF2-40B4-BE49-F238E27FC236}">
                <a16:creationId xmlns:a16="http://schemas.microsoft.com/office/drawing/2014/main" id="{5598DBF2-4CA4-4F69-ADF2-6EDD13F23E4E}"/>
              </a:ext>
            </a:extLst>
          </p:cNvPr>
          <p:cNvSpPr txBox="1"/>
          <p:nvPr/>
        </p:nvSpPr>
        <p:spPr>
          <a:xfrm>
            <a:off x="-76200" y="1219200"/>
            <a:ext cx="9103774" cy="5509200"/>
          </a:xfrm>
          <a:prstGeom prst="rect">
            <a:avLst/>
          </a:prstGeom>
          <a:noFill/>
        </p:spPr>
        <p:txBody>
          <a:bodyPr wrap="none" rtlCol="0">
            <a:spAutoFit/>
          </a:bodyPr>
          <a:lstStyle/>
          <a:p>
            <a:pPr marL="285750" indent="-285750">
              <a:buFont typeface="Arial" panose="020B0604020202020204" pitchFamily="34" charset="0"/>
              <a:buChar char="•"/>
            </a:pPr>
            <a:r>
              <a:rPr lang="en-US" sz="2800" dirty="0">
                <a:solidFill>
                  <a:schemeClr val="bg1"/>
                </a:solidFill>
              </a:rPr>
              <a:t>Stack overflow attack protections</a:t>
            </a:r>
          </a:p>
          <a:p>
            <a:pPr marL="285750" indent="-285750">
              <a:buFont typeface="Arial" panose="020B0604020202020204" pitchFamily="34" charset="0"/>
              <a:buChar char="•"/>
            </a:pPr>
            <a:endParaRPr lang="en-US" sz="2800" dirty="0">
              <a:solidFill>
                <a:schemeClr val="bg1"/>
              </a:solidFill>
            </a:endParaRPr>
          </a:p>
          <a:p>
            <a:pPr marL="285750" indent="-285750">
              <a:buFont typeface="Arial" panose="020B0604020202020204" pitchFamily="34" charset="0"/>
              <a:buChar char="•"/>
            </a:pPr>
            <a:r>
              <a:rPr lang="en-US" sz="2800" dirty="0">
                <a:solidFill>
                  <a:schemeClr val="bg1"/>
                </a:solidFill>
              </a:rPr>
              <a:t>For first type: </a:t>
            </a:r>
          </a:p>
          <a:p>
            <a:pPr marL="628650" lvl="1" indent="-285750">
              <a:buFont typeface="Arial" panose="020B0604020202020204" pitchFamily="34" charset="0"/>
              <a:buChar char="•"/>
            </a:pPr>
            <a:r>
              <a:rPr lang="en-US" sz="2800" dirty="0">
                <a:solidFill>
                  <a:schemeClr val="bg1"/>
                </a:solidFill>
              </a:rPr>
              <a:t>make stack non-</a:t>
            </a:r>
            <a:r>
              <a:rPr lang="en-US" sz="2800" dirty="0" err="1">
                <a:solidFill>
                  <a:schemeClr val="bg1"/>
                </a:solidFill>
              </a:rPr>
              <a:t>executeable</a:t>
            </a:r>
            <a:endParaRPr lang="en-US" sz="2800" dirty="0">
              <a:solidFill>
                <a:schemeClr val="bg1"/>
              </a:solidFill>
            </a:endParaRPr>
          </a:p>
          <a:p>
            <a:pPr marL="971550" lvl="2" indent="-285750">
              <a:buFont typeface="Arial" panose="020B0604020202020204" pitchFamily="34" charset="0"/>
              <a:buChar char="•"/>
            </a:pPr>
            <a:r>
              <a:rPr lang="en-US" sz="2800" dirty="0">
                <a:solidFill>
                  <a:schemeClr val="bg1"/>
                </a:solidFill>
              </a:rPr>
              <a:t>Permission bits on pages, can be hardware check</a:t>
            </a:r>
          </a:p>
          <a:p>
            <a:pPr marL="628650" lvl="1" indent="-285750">
              <a:buFont typeface="Arial" panose="020B0604020202020204" pitchFamily="34" charset="0"/>
              <a:buChar char="•"/>
            </a:pPr>
            <a:r>
              <a:rPr lang="en-US" sz="2800" dirty="0">
                <a:solidFill>
                  <a:schemeClr val="bg1"/>
                </a:solidFill>
              </a:rPr>
              <a:t>Randomize stack location</a:t>
            </a:r>
          </a:p>
          <a:p>
            <a:pPr marL="628650" lvl="1" indent="-285750">
              <a:buFont typeface="Arial" panose="020B0604020202020204" pitchFamily="34" charset="0"/>
              <a:buChar char="•"/>
            </a:pPr>
            <a:endParaRPr lang="en-US" sz="2800" dirty="0">
              <a:solidFill>
                <a:schemeClr val="bg1"/>
              </a:solidFill>
            </a:endParaRPr>
          </a:p>
          <a:p>
            <a:pPr marL="285750" indent="-285750">
              <a:buFont typeface="Arial" panose="020B0604020202020204" pitchFamily="34" charset="0"/>
              <a:buChar char="•"/>
            </a:pPr>
            <a:r>
              <a:rPr lang="en-US" sz="2800" dirty="0">
                <a:solidFill>
                  <a:schemeClr val="bg1"/>
                </a:solidFill>
              </a:rPr>
              <a:t>For ROP: use stack canaries</a:t>
            </a:r>
          </a:p>
          <a:p>
            <a:pPr marL="628650" lvl="1" indent="-285750">
              <a:buFont typeface="Arial" panose="020B0604020202020204" pitchFamily="34" charset="0"/>
              <a:buChar char="•"/>
            </a:pPr>
            <a:r>
              <a:rPr lang="en-US" sz="2800" dirty="0">
                <a:solidFill>
                  <a:schemeClr val="bg1"/>
                </a:solidFill>
              </a:rPr>
              <a:t>Special hidden value placed on stack after ret </a:t>
            </a:r>
            <a:r>
              <a:rPr lang="en-US" sz="2800" dirty="0" err="1">
                <a:solidFill>
                  <a:schemeClr val="bg1"/>
                </a:solidFill>
              </a:rPr>
              <a:t>addr</a:t>
            </a:r>
            <a:endParaRPr lang="en-US" sz="2800" dirty="0">
              <a:solidFill>
                <a:schemeClr val="bg1"/>
              </a:solidFill>
            </a:endParaRPr>
          </a:p>
          <a:p>
            <a:pPr marL="971550" lvl="2" indent="-285750">
              <a:buFont typeface="Arial" panose="020B0604020202020204" pitchFamily="34" charset="0"/>
              <a:buChar char="•"/>
            </a:pPr>
            <a:r>
              <a:rPr lang="en-US" sz="2800" dirty="0">
                <a:solidFill>
                  <a:schemeClr val="bg1"/>
                </a:solidFill>
              </a:rPr>
              <a:t>See if ret </a:t>
            </a:r>
            <a:r>
              <a:rPr lang="en-US" sz="2800" dirty="0" err="1">
                <a:solidFill>
                  <a:schemeClr val="bg1"/>
                </a:solidFill>
              </a:rPr>
              <a:t>addr</a:t>
            </a:r>
            <a:r>
              <a:rPr lang="en-US" sz="2800" dirty="0">
                <a:solidFill>
                  <a:schemeClr val="bg1"/>
                </a:solidFill>
              </a:rPr>
              <a:t> overwritten with canary check</a:t>
            </a:r>
          </a:p>
          <a:p>
            <a:pPr marL="971550" lvl="2" indent="-285750">
              <a:buFont typeface="Arial" panose="020B0604020202020204" pitchFamily="34" charset="0"/>
              <a:buChar char="•"/>
            </a:pPr>
            <a:r>
              <a:rPr lang="en-US" sz="2800" dirty="0">
                <a:solidFill>
                  <a:schemeClr val="bg1"/>
                </a:solidFill>
              </a:rPr>
              <a:t>Then return from function else raise fault</a:t>
            </a:r>
          </a:p>
          <a:p>
            <a:pPr marL="400050" indent="-285750">
              <a:buFont typeface="Arial" panose="020B0604020202020204" pitchFamily="34" charset="0"/>
              <a:buChar char="•"/>
            </a:pPr>
            <a:endParaRPr lang="en-US" sz="2800" dirty="0">
              <a:solidFill>
                <a:schemeClr val="bg1"/>
              </a:solidFill>
            </a:endParaRPr>
          </a:p>
          <a:p>
            <a:pPr marL="1657350" lvl="4" indent="-285750">
              <a:buFont typeface="Arial" panose="020B0604020202020204" pitchFamily="34" charset="0"/>
              <a:buChar char="•"/>
            </a:pPr>
            <a:endParaRPr lang="en-US" sz="1600" dirty="0">
              <a:solidFill>
                <a:schemeClr val="bg1"/>
              </a:solidFill>
            </a:endParaRPr>
          </a:p>
        </p:txBody>
      </p:sp>
    </p:spTree>
    <p:extLst>
      <p:ext uri="{BB962C8B-B14F-4D97-AF65-F5344CB8AC3E}">
        <p14:creationId xmlns:p14="http://schemas.microsoft.com/office/powerpoint/2010/main" val="748438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Stack attacks</a:t>
            </a:r>
          </a:p>
        </p:txBody>
      </p:sp>
      <p:pic>
        <p:nvPicPr>
          <p:cNvPr id="3" name="Picture 2">
            <a:extLst>
              <a:ext uri="{FF2B5EF4-FFF2-40B4-BE49-F238E27FC236}">
                <a16:creationId xmlns:a16="http://schemas.microsoft.com/office/drawing/2014/main" id="{D85F405B-278D-4C3C-9FA5-1196724BD8EC}"/>
              </a:ext>
            </a:extLst>
          </p:cNvPr>
          <p:cNvPicPr>
            <a:picLocks noChangeAspect="1"/>
          </p:cNvPicPr>
          <p:nvPr/>
        </p:nvPicPr>
        <p:blipFill>
          <a:blip r:embed="rId2"/>
          <a:stretch>
            <a:fillRect/>
          </a:stretch>
        </p:blipFill>
        <p:spPr>
          <a:xfrm>
            <a:off x="248055" y="1381246"/>
            <a:ext cx="7541717" cy="5095754"/>
          </a:xfrm>
          <a:prstGeom prst="rect">
            <a:avLst/>
          </a:prstGeom>
        </p:spPr>
      </p:pic>
      <p:pic>
        <p:nvPicPr>
          <p:cNvPr id="4" name="Picture 3">
            <a:extLst>
              <a:ext uri="{FF2B5EF4-FFF2-40B4-BE49-F238E27FC236}">
                <a16:creationId xmlns:a16="http://schemas.microsoft.com/office/drawing/2014/main" id="{0514494D-A6D4-48B2-9E65-3D77245B3D9A}"/>
              </a:ext>
            </a:extLst>
          </p:cNvPr>
          <p:cNvPicPr>
            <a:picLocks noChangeAspect="1"/>
          </p:cNvPicPr>
          <p:nvPr/>
        </p:nvPicPr>
        <p:blipFill>
          <a:blip r:embed="rId3"/>
          <a:stretch>
            <a:fillRect/>
          </a:stretch>
        </p:blipFill>
        <p:spPr>
          <a:xfrm>
            <a:off x="3352800" y="1772470"/>
            <a:ext cx="4299023" cy="2156653"/>
          </a:xfrm>
          <a:prstGeom prst="rect">
            <a:avLst/>
          </a:prstGeom>
        </p:spPr>
      </p:pic>
    </p:spTree>
    <p:extLst>
      <p:ext uri="{BB962C8B-B14F-4D97-AF65-F5344CB8AC3E}">
        <p14:creationId xmlns:p14="http://schemas.microsoft.com/office/powerpoint/2010/main" val="1793437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58CB-CD62-4319-8DFE-B8D4B04D20B9}"/>
              </a:ext>
            </a:extLst>
          </p:cNvPr>
          <p:cNvSpPr>
            <a:spLocks noGrp="1"/>
          </p:cNvSpPr>
          <p:nvPr>
            <p:ph type="ctrTitle"/>
          </p:nvPr>
        </p:nvSpPr>
        <p:spPr>
          <a:xfrm>
            <a:off x="685800" y="3101852"/>
            <a:ext cx="8077200" cy="498598"/>
          </a:xfrm>
        </p:spPr>
        <p:txBody>
          <a:bodyPr/>
          <a:lstStyle/>
          <a:p>
            <a:r>
              <a:rPr lang="en-US" dirty="0"/>
              <a:t>Questions before we start?</a:t>
            </a:r>
            <a:endParaRPr lang="en-US" dirty="0">
              <a:solidFill>
                <a:srgbClr val="EBEB15"/>
              </a:solidFill>
            </a:endParaRPr>
          </a:p>
        </p:txBody>
      </p:sp>
    </p:spTree>
    <p:extLst>
      <p:ext uri="{BB962C8B-B14F-4D97-AF65-F5344CB8AC3E}">
        <p14:creationId xmlns:p14="http://schemas.microsoft.com/office/powerpoint/2010/main" val="1436145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Stack attacks</a:t>
            </a:r>
          </a:p>
        </p:txBody>
      </p:sp>
      <p:pic>
        <p:nvPicPr>
          <p:cNvPr id="6" name="Picture 5">
            <a:extLst>
              <a:ext uri="{FF2B5EF4-FFF2-40B4-BE49-F238E27FC236}">
                <a16:creationId xmlns:a16="http://schemas.microsoft.com/office/drawing/2014/main" id="{3B6A2836-DEF9-4228-A037-C1D78B56D466}"/>
              </a:ext>
            </a:extLst>
          </p:cNvPr>
          <p:cNvPicPr>
            <a:picLocks noChangeAspect="1"/>
          </p:cNvPicPr>
          <p:nvPr/>
        </p:nvPicPr>
        <p:blipFill>
          <a:blip r:embed="rId2"/>
          <a:stretch>
            <a:fillRect/>
          </a:stretch>
        </p:blipFill>
        <p:spPr>
          <a:xfrm>
            <a:off x="990600" y="1456561"/>
            <a:ext cx="6781800" cy="4523165"/>
          </a:xfrm>
          <a:prstGeom prst="rect">
            <a:avLst/>
          </a:prstGeom>
        </p:spPr>
      </p:pic>
    </p:spTree>
    <p:extLst>
      <p:ext uri="{BB962C8B-B14F-4D97-AF65-F5344CB8AC3E}">
        <p14:creationId xmlns:p14="http://schemas.microsoft.com/office/powerpoint/2010/main" val="1207046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Stack attacks</a:t>
            </a:r>
          </a:p>
        </p:txBody>
      </p:sp>
      <p:pic>
        <p:nvPicPr>
          <p:cNvPr id="3" name="Picture 2">
            <a:extLst>
              <a:ext uri="{FF2B5EF4-FFF2-40B4-BE49-F238E27FC236}">
                <a16:creationId xmlns:a16="http://schemas.microsoft.com/office/drawing/2014/main" id="{1CFCFF64-076C-4C3B-B435-BD38E316C6F1}"/>
              </a:ext>
            </a:extLst>
          </p:cNvPr>
          <p:cNvPicPr>
            <a:picLocks noChangeAspect="1"/>
          </p:cNvPicPr>
          <p:nvPr/>
        </p:nvPicPr>
        <p:blipFill>
          <a:blip r:embed="rId2"/>
          <a:stretch>
            <a:fillRect/>
          </a:stretch>
        </p:blipFill>
        <p:spPr>
          <a:xfrm>
            <a:off x="838200" y="1346200"/>
            <a:ext cx="7848600" cy="4855490"/>
          </a:xfrm>
          <a:prstGeom prst="rect">
            <a:avLst/>
          </a:prstGeom>
        </p:spPr>
      </p:pic>
    </p:spTree>
    <p:extLst>
      <p:ext uri="{BB962C8B-B14F-4D97-AF65-F5344CB8AC3E}">
        <p14:creationId xmlns:p14="http://schemas.microsoft.com/office/powerpoint/2010/main" val="285742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Stack attacks</a:t>
            </a:r>
          </a:p>
        </p:txBody>
      </p:sp>
      <p:pic>
        <p:nvPicPr>
          <p:cNvPr id="4" name="Picture 3">
            <a:extLst>
              <a:ext uri="{FF2B5EF4-FFF2-40B4-BE49-F238E27FC236}">
                <a16:creationId xmlns:a16="http://schemas.microsoft.com/office/drawing/2014/main" id="{16E18D46-A29F-4B93-B8F8-EA758CE58710}"/>
              </a:ext>
            </a:extLst>
          </p:cNvPr>
          <p:cNvPicPr>
            <a:picLocks noChangeAspect="1"/>
          </p:cNvPicPr>
          <p:nvPr/>
        </p:nvPicPr>
        <p:blipFill>
          <a:blip r:embed="rId2"/>
          <a:stretch>
            <a:fillRect/>
          </a:stretch>
        </p:blipFill>
        <p:spPr>
          <a:xfrm>
            <a:off x="914400" y="2234815"/>
            <a:ext cx="1990725" cy="4058910"/>
          </a:xfrm>
          <a:prstGeom prst="rect">
            <a:avLst/>
          </a:prstGeom>
        </p:spPr>
      </p:pic>
      <p:pic>
        <p:nvPicPr>
          <p:cNvPr id="5" name="Picture 4">
            <a:extLst>
              <a:ext uri="{FF2B5EF4-FFF2-40B4-BE49-F238E27FC236}">
                <a16:creationId xmlns:a16="http://schemas.microsoft.com/office/drawing/2014/main" id="{718D66E1-4488-4C64-A5E5-166DB5A0680A}"/>
              </a:ext>
            </a:extLst>
          </p:cNvPr>
          <p:cNvPicPr>
            <a:picLocks noChangeAspect="1"/>
          </p:cNvPicPr>
          <p:nvPr/>
        </p:nvPicPr>
        <p:blipFill>
          <a:blip r:embed="rId3"/>
          <a:stretch>
            <a:fillRect/>
          </a:stretch>
        </p:blipFill>
        <p:spPr>
          <a:xfrm>
            <a:off x="5867400" y="2381600"/>
            <a:ext cx="2025676" cy="4058910"/>
          </a:xfrm>
          <a:prstGeom prst="rect">
            <a:avLst/>
          </a:prstGeom>
        </p:spPr>
      </p:pic>
      <p:pic>
        <p:nvPicPr>
          <p:cNvPr id="6" name="Picture 5">
            <a:extLst>
              <a:ext uri="{FF2B5EF4-FFF2-40B4-BE49-F238E27FC236}">
                <a16:creationId xmlns:a16="http://schemas.microsoft.com/office/drawing/2014/main" id="{0203B9D3-B222-48B8-95EC-24AD22BB711B}"/>
              </a:ext>
            </a:extLst>
          </p:cNvPr>
          <p:cNvPicPr>
            <a:picLocks noChangeAspect="1"/>
          </p:cNvPicPr>
          <p:nvPr/>
        </p:nvPicPr>
        <p:blipFill>
          <a:blip r:embed="rId4"/>
          <a:stretch>
            <a:fillRect/>
          </a:stretch>
        </p:blipFill>
        <p:spPr>
          <a:xfrm>
            <a:off x="4467227" y="1435835"/>
            <a:ext cx="4019550" cy="827555"/>
          </a:xfrm>
          <a:prstGeom prst="rect">
            <a:avLst/>
          </a:prstGeom>
        </p:spPr>
      </p:pic>
      <p:pic>
        <p:nvPicPr>
          <p:cNvPr id="7" name="Picture 6">
            <a:extLst>
              <a:ext uri="{FF2B5EF4-FFF2-40B4-BE49-F238E27FC236}">
                <a16:creationId xmlns:a16="http://schemas.microsoft.com/office/drawing/2014/main" id="{FDFCCE0A-112B-4950-86ED-D8887D4AD0C5}"/>
              </a:ext>
            </a:extLst>
          </p:cNvPr>
          <p:cNvPicPr>
            <a:picLocks noChangeAspect="1"/>
          </p:cNvPicPr>
          <p:nvPr/>
        </p:nvPicPr>
        <p:blipFill>
          <a:blip r:embed="rId5"/>
          <a:stretch>
            <a:fillRect/>
          </a:stretch>
        </p:blipFill>
        <p:spPr>
          <a:xfrm>
            <a:off x="311138" y="1435835"/>
            <a:ext cx="3375038" cy="650324"/>
          </a:xfrm>
          <a:prstGeom prst="rect">
            <a:avLst/>
          </a:prstGeom>
        </p:spPr>
      </p:pic>
      <p:sp>
        <p:nvSpPr>
          <p:cNvPr id="8" name="TextBox 7">
            <a:extLst>
              <a:ext uri="{FF2B5EF4-FFF2-40B4-BE49-F238E27FC236}">
                <a16:creationId xmlns:a16="http://schemas.microsoft.com/office/drawing/2014/main" id="{3DA9F7C6-80BF-409D-A472-CB7FA1C19E91}"/>
              </a:ext>
            </a:extLst>
          </p:cNvPr>
          <p:cNvSpPr txBox="1"/>
          <p:nvPr/>
        </p:nvSpPr>
        <p:spPr>
          <a:xfrm>
            <a:off x="3276600" y="3352800"/>
            <a:ext cx="2286000" cy="1077218"/>
          </a:xfrm>
          <a:prstGeom prst="rect">
            <a:avLst/>
          </a:prstGeom>
          <a:noFill/>
        </p:spPr>
        <p:txBody>
          <a:bodyPr wrap="square" rtlCol="0">
            <a:spAutoFit/>
          </a:bodyPr>
          <a:lstStyle/>
          <a:p>
            <a:r>
              <a:rPr lang="en-US" sz="1600" b="1" dirty="0">
                <a:solidFill>
                  <a:schemeClr val="bg1"/>
                </a:solidFill>
              </a:rPr>
              <a:t>Could overwrite stack to jump to address that doesn’t cause seg fault</a:t>
            </a:r>
          </a:p>
        </p:txBody>
      </p:sp>
    </p:spTree>
    <p:extLst>
      <p:ext uri="{BB962C8B-B14F-4D97-AF65-F5344CB8AC3E}">
        <p14:creationId xmlns:p14="http://schemas.microsoft.com/office/powerpoint/2010/main" val="463299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Stack attacks ROP</a:t>
            </a:r>
          </a:p>
        </p:txBody>
      </p:sp>
      <p:pic>
        <p:nvPicPr>
          <p:cNvPr id="3" name="Picture 2">
            <a:extLst>
              <a:ext uri="{FF2B5EF4-FFF2-40B4-BE49-F238E27FC236}">
                <a16:creationId xmlns:a16="http://schemas.microsoft.com/office/drawing/2014/main" id="{680BDF45-C18E-4A6D-8993-C6FB2663FC11}"/>
              </a:ext>
            </a:extLst>
          </p:cNvPr>
          <p:cNvPicPr>
            <a:picLocks noChangeAspect="1"/>
          </p:cNvPicPr>
          <p:nvPr/>
        </p:nvPicPr>
        <p:blipFill>
          <a:blip r:embed="rId2"/>
          <a:stretch>
            <a:fillRect/>
          </a:stretch>
        </p:blipFill>
        <p:spPr>
          <a:xfrm>
            <a:off x="76200" y="1467001"/>
            <a:ext cx="4781550" cy="1746860"/>
          </a:xfrm>
          <a:prstGeom prst="rect">
            <a:avLst/>
          </a:prstGeom>
        </p:spPr>
      </p:pic>
      <p:pic>
        <p:nvPicPr>
          <p:cNvPr id="9" name="Picture 8">
            <a:extLst>
              <a:ext uri="{FF2B5EF4-FFF2-40B4-BE49-F238E27FC236}">
                <a16:creationId xmlns:a16="http://schemas.microsoft.com/office/drawing/2014/main" id="{D5EBC52F-3929-4B53-9D28-A4DF9763E202}"/>
              </a:ext>
            </a:extLst>
          </p:cNvPr>
          <p:cNvPicPr>
            <a:picLocks noChangeAspect="1"/>
          </p:cNvPicPr>
          <p:nvPr/>
        </p:nvPicPr>
        <p:blipFill>
          <a:blip r:embed="rId3"/>
          <a:stretch>
            <a:fillRect/>
          </a:stretch>
        </p:blipFill>
        <p:spPr>
          <a:xfrm>
            <a:off x="4581525" y="3570963"/>
            <a:ext cx="4469692" cy="3214592"/>
          </a:xfrm>
          <a:prstGeom prst="rect">
            <a:avLst/>
          </a:prstGeom>
        </p:spPr>
      </p:pic>
      <p:pic>
        <p:nvPicPr>
          <p:cNvPr id="10" name="Picture 9">
            <a:extLst>
              <a:ext uri="{FF2B5EF4-FFF2-40B4-BE49-F238E27FC236}">
                <a16:creationId xmlns:a16="http://schemas.microsoft.com/office/drawing/2014/main" id="{FE2E6390-73E8-4C12-BC2D-984167D324C1}"/>
              </a:ext>
            </a:extLst>
          </p:cNvPr>
          <p:cNvPicPr>
            <a:picLocks noChangeAspect="1"/>
          </p:cNvPicPr>
          <p:nvPr/>
        </p:nvPicPr>
        <p:blipFill>
          <a:blip r:embed="rId4"/>
          <a:stretch>
            <a:fillRect/>
          </a:stretch>
        </p:blipFill>
        <p:spPr>
          <a:xfrm>
            <a:off x="0" y="3429000"/>
            <a:ext cx="4335029" cy="2787926"/>
          </a:xfrm>
          <a:prstGeom prst="rect">
            <a:avLst/>
          </a:prstGeom>
        </p:spPr>
      </p:pic>
      <p:pic>
        <p:nvPicPr>
          <p:cNvPr id="11" name="Picture 10">
            <a:extLst>
              <a:ext uri="{FF2B5EF4-FFF2-40B4-BE49-F238E27FC236}">
                <a16:creationId xmlns:a16="http://schemas.microsoft.com/office/drawing/2014/main" id="{60DFA9DE-CCA9-455D-80D1-D926355BBDA9}"/>
              </a:ext>
            </a:extLst>
          </p:cNvPr>
          <p:cNvPicPr>
            <a:picLocks noChangeAspect="1"/>
          </p:cNvPicPr>
          <p:nvPr/>
        </p:nvPicPr>
        <p:blipFill>
          <a:blip r:embed="rId5"/>
          <a:stretch>
            <a:fillRect/>
          </a:stretch>
        </p:blipFill>
        <p:spPr>
          <a:xfrm>
            <a:off x="5446751" y="1260693"/>
            <a:ext cx="2739239" cy="2367203"/>
          </a:xfrm>
          <a:prstGeom prst="rect">
            <a:avLst/>
          </a:prstGeom>
        </p:spPr>
      </p:pic>
    </p:spTree>
    <p:extLst>
      <p:ext uri="{BB962C8B-B14F-4D97-AF65-F5344CB8AC3E}">
        <p14:creationId xmlns:p14="http://schemas.microsoft.com/office/powerpoint/2010/main" val="221836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Optimization</a:t>
            </a:r>
          </a:p>
        </p:txBody>
      </p:sp>
      <p:sp>
        <p:nvSpPr>
          <p:cNvPr id="5" name="TextBox 4">
            <a:extLst>
              <a:ext uri="{FF2B5EF4-FFF2-40B4-BE49-F238E27FC236}">
                <a16:creationId xmlns:a16="http://schemas.microsoft.com/office/drawing/2014/main" id="{5598DBF2-4CA4-4F69-ADF2-6EDD13F23E4E}"/>
              </a:ext>
            </a:extLst>
          </p:cNvPr>
          <p:cNvSpPr txBox="1"/>
          <p:nvPr/>
        </p:nvSpPr>
        <p:spPr>
          <a:xfrm>
            <a:off x="685800" y="1447800"/>
            <a:ext cx="7285969" cy="5262979"/>
          </a:xfrm>
          <a:prstGeom prst="rect">
            <a:avLst/>
          </a:prstGeom>
          <a:noFill/>
        </p:spPr>
        <p:txBody>
          <a:bodyPr wrap="none" rtlCol="0">
            <a:spAutoFit/>
          </a:bodyPr>
          <a:lstStyle/>
          <a:p>
            <a:r>
              <a:rPr lang="en-US" sz="1600" dirty="0">
                <a:solidFill>
                  <a:schemeClr val="bg1"/>
                </a:solidFill>
              </a:rPr>
              <a:t>Basic types of optimization:</a:t>
            </a:r>
          </a:p>
          <a:p>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Code motion</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Reduction in Strength</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Share common Subexpressions</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Loop unrolling</a:t>
            </a:r>
          </a:p>
          <a:p>
            <a:pPr marL="285750" indent="-285750">
              <a:buFont typeface="Arial" panose="020B0604020202020204" pitchFamily="34" charset="0"/>
              <a:buChar char="•"/>
            </a:pPr>
            <a:endParaRPr lang="en-US" sz="1600" dirty="0">
              <a:solidFill>
                <a:schemeClr val="bg1"/>
              </a:solidFill>
            </a:endParaRPr>
          </a:p>
          <a:p>
            <a:r>
              <a:rPr lang="en-US" sz="1600" dirty="0">
                <a:solidFill>
                  <a:schemeClr val="bg1"/>
                </a:solidFill>
              </a:rPr>
              <a:t>Optimization blockers:</a:t>
            </a:r>
          </a:p>
          <a:p>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Procedure calls</a:t>
            </a:r>
          </a:p>
          <a:p>
            <a:pPr marL="628650" lvl="1" indent="-285750">
              <a:buFont typeface="Arial" panose="020B0604020202020204" pitchFamily="34" charset="0"/>
              <a:buChar char="•"/>
            </a:pPr>
            <a:r>
              <a:rPr lang="en-US" sz="1600" dirty="0">
                <a:solidFill>
                  <a:schemeClr val="bg1"/>
                </a:solidFill>
              </a:rPr>
              <a:t>Fix by doing own code motion</a:t>
            </a:r>
          </a:p>
          <a:p>
            <a:pPr marL="628650" lvl="1" indent="-285750">
              <a:buFont typeface="Arial" panose="020B0604020202020204" pitchFamily="34" charset="0"/>
              <a:buChar char="•"/>
            </a:pPr>
            <a:r>
              <a:rPr lang="en-US" sz="1600" dirty="0">
                <a:solidFill>
                  <a:schemeClr val="bg1"/>
                </a:solidFill>
              </a:rPr>
              <a:t>Inline functions</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Memory Aliasing</a:t>
            </a:r>
          </a:p>
          <a:p>
            <a:pPr marL="628650" lvl="1" indent="-285750">
              <a:buFont typeface="Arial" panose="020B0604020202020204" pitchFamily="34" charset="0"/>
              <a:buChar char="•"/>
            </a:pPr>
            <a:r>
              <a:rPr lang="en-US" sz="1600" dirty="0">
                <a:solidFill>
                  <a:schemeClr val="bg1"/>
                </a:solidFill>
              </a:rPr>
              <a:t>Pointers can point to same object</a:t>
            </a:r>
          </a:p>
          <a:p>
            <a:pPr marL="971550" lvl="2" indent="-285750">
              <a:buFont typeface="Arial" panose="020B0604020202020204" pitchFamily="34" charset="0"/>
              <a:buChar char="•"/>
            </a:pPr>
            <a:r>
              <a:rPr lang="en-US" sz="1600" dirty="0">
                <a:solidFill>
                  <a:schemeClr val="bg1"/>
                </a:solidFill>
              </a:rPr>
              <a:t>Makes it so you have to access memory </a:t>
            </a:r>
            <a:r>
              <a:rPr lang="en-US" sz="1600" dirty="0" err="1">
                <a:solidFill>
                  <a:schemeClr val="bg1"/>
                </a:solidFill>
              </a:rPr>
              <a:t>everytime</a:t>
            </a:r>
            <a:r>
              <a:rPr lang="en-US" sz="1600" dirty="0">
                <a:solidFill>
                  <a:schemeClr val="bg1"/>
                </a:solidFill>
              </a:rPr>
              <a:t> to mutate object</a:t>
            </a:r>
          </a:p>
          <a:p>
            <a:pPr marL="1314450" lvl="3" indent="-285750">
              <a:buFont typeface="Arial" panose="020B0604020202020204" pitchFamily="34" charset="0"/>
              <a:buChar char="•"/>
            </a:pPr>
            <a:r>
              <a:rPr lang="en-US" sz="1600" dirty="0">
                <a:solidFill>
                  <a:schemeClr val="bg1"/>
                </a:solidFill>
              </a:rPr>
              <a:t>Keep a local copy to amortize reads/writes</a:t>
            </a:r>
          </a:p>
          <a:p>
            <a:pPr marL="1657350" lvl="4" indent="-285750">
              <a:buFont typeface="Arial" panose="020B0604020202020204" pitchFamily="34" charset="0"/>
              <a:buChar char="•"/>
            </a:pPr>
            <a:r>
              <a:rPr lang="en-US" sz="1600" dirty="0">
                <a:solidFill>
                  <a:schemeClr val="bg1"/>
                </a:solidFill>
              </a:rPr>
              <a:t>Accumulate in loop </a:t>
            </a:r>
          </a:p>
        </p:txBody>
      </p:sp>
    </p:spTree>
    <p:extLst>
      <p:ext uri="{BB962C8B-B14F-4D97-AF65-F5344CB8AC3E}">
        <p14:creationId xmlns:p14="http://schemas.microsoft.com/office/powerpoint/2010/main" val="2543052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Code motion</a:t>
            </a:r>
          </a:p>
        </p:txBody>
      </p:sp>
      <p:pic>
        <p:nvPicPr>
          <p:cNvPr id="3" name="Picture 2">
            <a:extLst>
              <a:ext uri="{FF2B5EF4-FFF2-40B4-BE49-F238E27FC236}">
                <a16:creationId xmlns:a16="http://schemas.microsoft.com/office/drawing/2014/main" id="{0B8E07C7-F090-4335-BC6D-F8C86527C6E8}"/>
              </a:ext>
            </a:extLst>
          </p:cNvPr>
          <p:cNvPicPr>
            <a:picLocks noChangeAspect="1"/>
          </p:cNvPicPr>
          <p:nvPr/>
        </p:nvPicPr>
        <p:blipFill>
          <a:blip r:embed="rId2"/>
          <a:stretch>
            <a:fillRect/>
          </a:stretch>
        </p:blipFill>
        <p:spPr>
          <a:xfrm>
            <a:off x="838200" y="1689299"/>
            <a:ext cx="7239000" cy="3368705"/>
          </a:xfrm>
          <a:prstGeom prst="rect">
            <a:avLst/>
          </a:prstGeom>
        </p:spPr>
      </p:pic>
    </p:spTree>
    <p:extLst>
      <p:ext uri="{BB962C8B-B14F-4D97-AF65-F5344CB8AC3E}">
        <p14:creationId xmlns:p14="http://schemas.microsoft.com/office/powerpoint/2010/main" val="3978774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Code motion</a:t>
            </a:r>
          </a:p>
        </p:txBody>
      </p:sp>
      <p:pic>
        <p:nvPicPr>
          <p:cNvPr id="3" name="Picture 2">
            <a:extLst>
              <a:ext uri="{FF2B5EF4-FFF2-40B4-BE49-F238E27FC236}">
                <a16:creationId xmlns:a16="http://schemas.microsoft.com/office/drawing/2014/main" id="{0B8E07C7-F090-4335-BC6D-F8C86527C6E8}"/>
              </a:ext>
            </a:extLst>
          </p:cNvPr>
          <p:cNvPicPr>
            <a:picLocks noChangeAspect="1"/>
          </p:cNvPicPr>
          <p:nvPr/>
        </p:nvPicPr>
        <p:blipFill>
          <a:blip r:embed="rId2"/>
          <a:stretch>
            <a:fillRect/>
          </a:stretch>
        </p:blipFill>
        <p:spPr>
          <a:xfrm>
            <a:off x="838200" y="1371600"/>
            <a:ext cx="7239000" cy="3368705"/>
          </a:xfrm>
          <a:prstGeom prst="rect">
            <a:avLst/>
          </a:prstGeom>
        </p:spPr>
      </p:pic>
      <p:pic>
        <p:nvPicPr>
          <p:cNvPr id="4" name="Picture 3">
            <a:extLst>
              <a:ext uri="{FF2B5EF4-FFF2-40B4-BE49-F238E27FC236}">
                <a16:creationId xmlns:a16="http://schemas.microsoft.com/office/drawing/2014/main" id="{2D6BA54C-4564-431A-B005-5CDDAE0897A4}"/>
              </a:ext>
            </a:extLst>
          </p:cNvPr>
          <p:cNvPicPr>
            <a:picLocks noChangeAspect="1"/>
          </p:cNvPicPr>
          <p:nvPr/>
        </p:nvPicPr>
        <p:blipFill>
          <a:blip r:embed="rId3"/>
          <a:stretch>
            <a:fillRect/>
          </a:stretch>
        </p:blipFill>
        <p:spPr>
          <a:xfrm>
            <a:off x="2819400" y="4332011"/>
            <a:ext cx="3505200" cy="2525989"/>
          </a:xfrm>
          <a:prstGeom prst="rect">
            <a:avLst/>
          </a:prstGeom>
        </p:spPr>
      </p:pic>
    </p:spTree>
    <p:extLst>
      <p:ext uri="{BB962C8B-B14F-4D97-AF65-F5344CB8AC3E}">
        <p14:creationId xmlns:p14="http://schemas.microsoft.com/office/powerpoint/2010/main" val="27462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share calculation</a:t>
            </a:r>
          </a:p>
        </p:txBody>
      </p:sp>
      <p:pic>
        <p:nvPicPr>
          <p:cNvPr id="6" name="Picture 5">
            <a:extLst>
              <a:ext uri="{FF2B5EF4-FFF2-40B4-BE49-F238E27FC236}">
                <a16:creationId xmlns:a16="http://schemas.microsoft.com/office/drawing/2014/main" id="{BA4F146F-1D0C-47AB-8D4C-62DA491C4295}"/>
              </a:ext>
            </a:extLst>
          </p:cNvPr>
          <p:cNvPicPr>
            <a:picLocks noChangeAspect="1"/>
          </p:cNvPicPr>
          <p:nvPr/>
        </p:nvPicPr>
        <p:blipFill>
          <a:blip r:embed="rId2"/>
          <a:stretch>
            <a:fillRect/>
          </a:stretch>
        </p:blipFill>
        <p:spPr>
          <a:xfrm>
            <a:off x="1193768" y="1447800"/>
            <a:ext cx="6756463" cy="4713675"/>
          </a:xfrm>
          <a:prstGeom prst="rect">
            <a:avLst/>
          </a:prstGeom>
        </p:spPr>
      </p:pic>
    </p:spTree>
    <p:extLst>
      <p:ext uri="{BB962C8B-B14F-4D97-AF65-F5344CB8AC3E}">
        <p14:creationId xmlns:p14="http://schemas.microsoft.com/office/powerpoint/2010/main" val="1118455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Loop unrolling</a:t>
            </a:r>
          </a:p>
        </p:txBody>
      </p:sp>
      <p:pic>
        <p:nvPicPr>
          <p:cNvPr id="3" name="Picture 2">
            <a:extLst>
              <a:ext uri="{FF2B5EF4-FFF2-40B4-BE49-F238E27FC236}">
                <a16:creationId xmlns:a16="http://schemas.microsoft.com/office/drawing/2014/main" id="{40AAF54A-604A-485B-8073-7BBA0488AB42}"/>
              </a:ext>
            </a:extLst>
          </p:cNvPr>
          <p:cNvPicPr>
            <a:picLocks noChangeAspect="1"/>
          </p:cNvPicPr>
          <p:nvPr/>
        </p:nvPicPr>
        <p:blipFill>
          <a:blip r:embed="rId2"/>
          <a:stretch>
            <a:fillRect/>
          </a:stretch>
        </p:blipFill>
        <p:spPr>
          <a:xfrm>
            <a:off x="1619581" y="1447800"/>
            <a:ext cx="5904838" cy="4876332"/>
          </a:xfrm>
          <a:prstGeom prst="rect">
            <a:avLst/>
          </a:prstGeom>
        </p:spPr>
      </p:pic>
    </p:spTree>
    <p:extLst>
      <p:ext uri="{BB962C8B-B14F-4D97-AF65-F5344CB8AC3E}">
        <p14:creationId xmlns:p14="http://schemas.microsoft.com/office/powerpoint/2010/main" val="1203094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Loop unrolling</a:t>
            </a:r>
          </a:p>
        </p:txBody>
      </p:sp>
      <p:pic>
        <p:nvPicPr>
          <p:cNvPr id="4" name="Picture 3">
            <a:extLst>
              <a:ext uri="{FF2B5EF4-FFF2-40B4-BE49-F238E27FC236}">
                <a16:creationId xmlns:a16="http://schemas.microsoft.com/office/drawing/2014/main" id="{A3C2B04D-50FF-4A92-A9C7-00925686E194}"/>
              </a:ext>
            </a:extLst>
          </p:cNvPr>
          <p:cNvPicPr>
            <a:picLocks noChangeAspect="1"/>
          </p:cNvPicPr>
          <p:nvPr/>
        </p:nvPicPr>
        <p:blipFill>
          <a:blip r:embed="rId2"/>
          <a:stretch>
            <a:fillRect/>
          </a:stretch>
        </p:blipFill>
        <p:spPr>
          <a:xfrm>
            <a:off x="990600" y="1447800"/>
            <a:ext cx="7162800" cy="4713505"/>
          </a:xfrm>
          <a:prstGeom prst="rect">
            <a:avLst/>
          </a:prstGeom>
        </p:spPr>
      </p:pic>
      <p:pic>
        <p:nvPicPr>
          <p:cNvPr id="5" name="Picture 4">
            <a:extLst>
              <a:ext uri="{FF2B5EF4-FFF2-40B4-BE49-F238E27FC236}">
                <a16:creationId xmlns:a16="http://schemas.microsoft.com/office/drawing/2014/main" id="{7EC106EE-6BFB-4958-9637-A8F24D2998DC}"/>
              </a:ext>
            </a:extLst>
          </p:cNvPr>
          <p:cNvPicPr>
            <a:picLocks noChangeAspect="1"/>
          </p:cNvPicPr>
          <p:nvPr/>
        </p:nvPicPr>
        <p:blipFill>
          <a:blip r:embed="rId3"/>
          <a:stretch>
            <a:fillRect/>
          </a:stretch>
        </p:blipFill>
        <p:spPr>
          <a:xfrm>
            <a:off x="5791201" y="2438400"/>
            <a:ext cx="2324099" cy="2309812"/>
          </a:xfrm>
          <a:prstGeom prst="rect">
            <a:avLst/>
          </a:prstGeom>
        </p:spPr>
      </p:pic>
    </p:spTree>
    <p:extLst>
      <p:ext uri="{BB962C8B-B14F-4D97-AF65-F5344CB8AC3E}">
        <p14:creationId xmlns:p14="http://schemas.microsoft.com/office/powerpoint/2010/main" val="273057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Logistics</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685800" y="1457206"/>
            <a:ext cx="7620000" cy="4581767"/>
          </a:xfrm>
        </p:spPr>
        <p:txBody>
          <a:bodyPr/>
          <a:lstStyle/>
          <a:p>
            <a:pPr marL="285750" indent="-285750" algn="l">
              <a:buFont typeface="Arial" panose="020B0604020202020204" pitchFamily="34" charset="0"/>
              <a:buChar char="•"/>
            </a:pPr>
            <a:r>
              <a:rPr lang="en-US" sz="2800" dirty="0">
                <a:solidFill>
                  <a:schemeClr val="bg1"/>
                </a:solidFill>
              </a:rPr>
              <a:t>Lab 1 - </a:t>
            </a:r>
            <a:r>
              <a:rPr lang="en-US" sz="2800" dirty="0" err="1">
                <a:solidFill>
                  <a:schemeClr val="bg1"/>
                </a:solidFill>
              </a:rPr>
              <a:t>Bomblab</a:t>
            </a:r>
            <a:r>
              <a:rPr lang="en-US" sz="2800" dirty="0">
                <a:solidFill>
                  <a:schemeClr val="bg1"/>
                </a:solidFill>
              </a:rPr>
              <a:t> due tonight 11:59pm</a:t>
            </a:r>
          </a:p>
          <a:p>
            <a:pPr marL="285750" indent="-285750" algn="l">
              <a:buFont typeface="Arial" panose="020B0604020202020204" pitchFamily="34" charset="0"/>
              <a:buChar char="•"/>
            </a:pPr>
            <a:endParaRPr lang="en-US" sz="2800" dirty="0">
              <a:solidFill>
                <a:schemeClr val="bg1"/>
              </a:solidFill>
            </a:endParaRPr>
          </a:p>
          <a:p>
            <a:pPr marL="285750" indent="-285750" algn="l">
              <a:buFont typeface="Arial" panose="020B0604020202020204" pitchFamily="34" charset="0"/>
              <a:buChar char="•"/>
            </a:pPr>
            <a:r>
              <a:rPr lang="en-US" sz="2800" dirty="0">
                <a:solidFill>
                  <a:schemeClr val="bg1"/>
                </a:solidFill>
              </a:rPr>
              <a:t>Lab 2 – Attack lab will be released May 5</a:t>
            </a:r>
            <a:r>
              <a:rPr lang="en-US" sz="2800" baseline="30000" dirty="0">
                <a:solidFill>
                  <a:schemeClr val="bg1"/>
                </a:solidFill>
              </a:rPr>
              <a:t>th </a:t>
            </a:r>
            <a:r>
              <a:rPr lang="en-US" sz="2800" dirty="0">
                <a:solidFill>
                  <a:schemeClr val="bg1"/>
                </a:solidFill>
              </a:rPr>
              <a:t>– Due Friday May 18</a:t>
            </a:r>
            <a:r>
              <a:rPr lang="en-US" sz="2800" baseline="30000" dirty="0">
                <a:solidFill>
                  <a:schemeClr val="bg1"/>
                </a:solidFill>
              </a:rPr>
              <a:t>th </a:t>
            </a:r>
            <a:r>
              <a:rPr lang="en-US" sz="2800" dirty="0">
                <a:solidFill>
                  <a:schemeClr val="bg1"/>
                </a:solidFill>
              </a:rPr>
              <a:t>11:55pm </a:t>
            </a:r>
          </a:p>
          <a:p>
            <a:pPr marL="742950" lvl="1" indent="-285750" algn="l">
              <a:buFont typeface="Arial" panose="020B0604020202020204" pitchFamily="34" charset="0"/>
              <a:buChar char="•"/>
            </a:pPr>
            <a:endParaRPr lang="en-US" sz="2800" dirty="0">
              <a:solidFill>
                <a:schemeClr val="bg1"/>
              </a:solidFill>
            </a:endParaRPr>
          </a:p>
          <a:p>
            <a:pPr marL="285750" indent="-285750" algn="l">
              <a:buFont typeface="Arial" panose="020B0604020202020204" pitchFamily="34" charset="0"/>
              <a:buChar char="•"/>
            </a:pPr>
            <a:r>
              <a:rPr lang="en-US" sz="2800" dirty="0">
                <a:solidFill>
                  <a:schemeClr val="bg1"/>
                </a:solidFill>
              </a:rPr>
              <a:t>HW 3 will be released soon, due May 10th</a:t>
            </a:r>
          </a:p>
          <a:p>
            <a:pPr marL="285750" indent="-285750" algn="l">
              <a:buFont typeface="Arial" panose="020B0604020202020204" pitchFamily="34" charset="0"/>
              <a:buChar char="•"/>
            </a:pPr>
            <a:endParaRPr lang="en-US" sz="2800" dirty="0">
              <a:solidFill>
                <a:schemeClr val="bg1"/>
              </a:solidFill>
            </a:endParaRPr>
          </a:p>
          <a:p>
            <a:pPr marL="285750" indent="-285750" algn="l">
              <a:buFont typeface="Arial" panose="020B0604020202020204" pitchFamily="34" charset="0"/>
              <a:buChar char="•"/>
            </a:pPr>
            <a:r>
              <a:rPr lang="en-US" sz="2800" dirty="0">
                <a:solidFill>
                  <a:schemeClr val="bg1"/>
                </a:solidFill>
              </a:rPr>
              <a:t>Please submit suggestions on CCLE TA-site on how to improve OH or DISC</a:t>
            </a:r>
          </a:p>
          <a:p>
            <a:pPr marL="742950" lvl="1" indent="-285750" algn="l">
              <a:buFont typeface="Arial" panose="020B0604020202020204" pitchFamily="34" charset="0"/>
              <a:buChar char="•"/>
            </a:pPr>
            <a:r>
              <a:rPr lang="en-US" sz="2400" dirty="0">
                <a:solidFill>
                  <a:schemeClr val="bg1"/>
                </a:solidFill>
              </a:rPr>
              <a:t>Please fill out LA survey on CCLE</a:t>
            </a:r>
          </a:p>
        </p:txBody>
      </p:sp>
    </p:spTree>
    <p:extLst>
      <p:ext uri="{BB962C8B-B14F-4D97-AF65-F5344CB8AC3E}">
        <p14:creationId xmlns:p14="http://schemas.microsoft.com/office/powerpoint/2010/main" val="2576940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Loop unrolling</a:t>
            </a:r>
          </a:p>
        </p:txBody>
      </p:sp>
      <p:pic>
        <p:nvPicPr>
          <p:cNvPr id="3" name="Picture 2">
            <a:extLst>
              <a:ext uri="{FF2B5EF4-FFF2-40B4-BE49-F238E27FC236}">
                <a16:creationId xmlns:a16="http://schemas.microsoft.com/office/drawing/2014/main" id="{E2AB0F33-A617-4F1A-AAAF-82F9483005EE}"/>
              </a:ext>
            </a:extLst>
          </p:cNvPr>
          <p:cNvPicPr>
            <a:picLocks noChangeAspect="1"/>
          </p:cNvPicPr>
          <p:nvPr/>
        </p:nvPicPr>
        <p:blipFill>
          <a:blip r:embed="rId2"/>
          <a:stretch>
            <a:fillRect/>
          </a:stretch>
        </p:blipFill>
        <p:spPr>
          <a:xfrm>
            <a:off x="685800" y="1558802"/>
            <a:ext cx="6685855" cy="4338195"/>
          </a:xfrm>
          <a:prstGeom prst="rect">
            <a:avLst/>
          </a:prstGeom>
        </p:spPr>
      </p:pic>
      <p:pic>
        <p:nvPicPr>
          <p:cNvPr id="5" name="Picture 4">
            <a:extLst>
              <a:ext uri="{FF2B5EF4-FFF2-40B4-BE49-F238E27FC236}">
                <a16:creationId xmlns:a16="http://schemas.microsoft.com/office/drawing/2014/main" id="{99874F7F-15E6-407A-97F3-DB5C2B3EBCA2}"/>
              </a:ext>
            </a:extLst>
          </p:cNvPr>
          <p:cNvPicPr>
            <a:picLocks noChangeAspect="1"/>
          </p:cNvPicPr>
          <p:nvPr/>
        </p:nvPicPr>
        <p:blipFill>
          <a:blip r:embed="rId3"/>
          <a:stretch>
            <a:fillRect/>
          </a:stretch>
        </p:blipFill>
        <p:spPr>
          <a:xfrm>
            <a:off x="5867400" y="3200400"/>
            <a:ext cx="2696705" cy="2239397"/>
          </a:xfrm>
          <a:prstGeom prst="rect">
            <a:avLst/>
          </a:prstGeom>
        </p:spPr>
      </p:pic>
    </p:spTree>
    <p:extLst>
      <p:ext uri="{BB962C8B-B14F-4D97-AF65-F5344CB8AC3E}">
        <p14:creationId xmlns:p14="http://schemas.microsoft.com/office/powerpoint/2010/main" val="3568666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Optimization block</a:t>
            </a:r>
          </a:p>
        </p:txBody>
      </p:sp>
      <p:pic>
        <p:nvPicPr>
          <p:cNvPr id="3" name="Picture 2">
            <a:extLst>
              <a:ext uri="{FF2B5EF4-FFF2-40B4-BE49-F238E27FC236}">
                <a16:creationId xmlns:a16="http://schemas.microsoft.com/office/drawing/2014/main" id="{4C515C5C-DF50-47EA-B2A0-6E16D563A8E9}"/>
              </a:ext>
            </a:extLst>
          </p:cNvPr>
          <p:cNvPicPr>
            <a:picLocks noChangeAspect="1"/>
          </p:cNvPicPr>
          <p:nvPr/>
        </p:nvPicPr>
        <p:blipFill>
          <a:blip r:embed="rId2"/>
          <a:stretch>
            <a:fillRect/>
          </a:stretch>
        </p:blipFill>
        <p:spPr>
          <a:xfrm>
            <a:off x="1752600" y="1607310"/>
            <a:ext cx="6172749" cy="4460238"/>
          </a:xfrm>
          <a:prstGeom prst="rect">
            <a:avLst/>
          </a:prstGeom>
        </p:spPr>
      </p:pic>
    </p:spTree>
    <p:extLst>
      <p:ext uri="{BB962C8B-B14F-4D97-AF65-F5344CB8AC3E}">
        <p14:creationId xmlns:p14="http://schemas.microsoft.com/office/powerpoint/2010/main" val="4247961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Optimization block</a:t>
            </a:r>
          </a:p>
        </p:txBody>
      </p:sp>
      <p:pic>
        <p:nvPicPr>
          <p:cNvPr id="4" name="Picture 3">
            <a:extLst>
              <a:ext uri="{FF2B5EF4-FFF2-40B4-BE49-F238E27FC236}">
                <a16:creationId xmlns:a16="http://schemas.microsoft.com/office/drawing/2014/main" id="{9FEEF305-5593-4590-844D-BB081C46D36C}"/>
              </a:ext>
            </a:extLst>
          </p:cNvPr>
          <p:cNvPicPr>
            <a:picLocks noChangeAspect="1"/>
          </p:cNvPicPr>
          <p:nvPr/>
        </p:nvPicPr>
        <p:blipFill>
          <a:blip r:embed="rId2"/>
          <a:stretch>
            <a:fillRect/>
          </a:stretch>
        </p:blipFill>
        <p:spPr>
          <a:xfrm>
            <a:off x="457200" y="1421803"/>
            <a:ext cx="6477000" cy="4588595"/>
          </a:xfrm>
          <a:prstGeom prst="rect">
            <a:avLst/>
          </a:prstGeom>
        </p:spPr>
      </p:pic>
      <p:pic>
        <p:nvPicPr>
          <p:cNvPr id="5" name="Picture 4">
            <a:extLst>
              <a:ext uri="{FF2B5EF4-FFF2-40B4-BE49-F238E27FC236}">
                <a16:creationId xmlns:a16="http://schemas.microsoft.com/office/drawing/2014/main" id="{9D12C46E-6AF7-4B07-8318-CBFE2365222D}"/>
              </a:ext>
            </a:extLst>
          </p:cNvPr>
          <p:cNvPicPr>
            <a:picLocks noChangeAspect="1"/>
          </p:cNvPicPr>
          <p:nvPr/>
        </p:nvPicPr>
        <p:blipFill>
          <a:blip r:embed="rId3"/>
          <a:stretch>
            <a:fillRect/>
          </a:stretch>
        </p:blipFill>
        <p:spPr>
          <a:xfrm>
            <a:off x="4648200" y="1317625"/>
            <a:ext cx="4381860" cy="2159597"/>
          </a:xfrm>
          <a:prstGeom prst="rect">
            <a:avLst/>
          </a:prstGeom>
        </p:spPr>
      </p:pic>
      <p:pic>
        <p:nvPicPr>
          <p:cNvPr id="6" name="Picture 5">
            <a:extLst>
              <a:ext uri="{FF2B5EF4-FFF2-40B4-BE49-F238E27FC236}">
                <a16:creationId xmlns:a16="http://schemas.microsoft.com/office/drawing/2014/main" id="{8B457B28-60A5-4CE7-ACF6-53F7BA12293C}"/>
              </a:ext>
            </a:extLst>
          </p:cNvPr>
          <p:cNvPicPr>
            <a:picLocks noChangeAspect="1"/>
          </p:cNvPicPr>
          <p:nvPr/>
        </p:nvPicPr>
        <p:blipFill>
          <a:blip r:embed="rId4"/>
          <a:stretch>
            <a:fillRect/>
          </a:stretch>
        </p:blipFill>
        <p:spPr>
          <a:xfrm>
            <a:off x="2582119" y="3429000"/>
            <a:ext cx="2008931" cy="894000"/>
          </a:xfrm>
          <a:prstGeom prst="rect">
            <a:avLst/>
          </a:prstGeom>
        </p:spPr>
      </p:pic>
      <p:sp>
        <p:nvSpPr>
          <p:cNvPr id="7" name="TextBox 6">
            <a:extLst>
              <a:ext uri="{FF2B5EF4-FFF2-40B4-BE49-F238E27FC236}">
                <a16:creationId xmlns:a16="http://schemas.microsoft.com/office/drawing/2014/main" id="{DE5A06C5-BF10-4852-8C68-FFAB3A48B5DC}"/>
              </a:ext>
            </a:extLst>
          </p:cNvPr>
          <p:cNvSpPr txBox="1"/>
          <p:nvPr/>
        </p:nvSpPr>
        <p:spPr>
          <a:xfrm>
            <a:off x="2582119" y="3136935"/>
            <a:ext cx="502061" cy="300082"/>
          </a:xfrm>
          <a:prstGeom prst="rect">
            <a:avLst/>
          </a:prstGeom>
          <a:noFill/>
        </p:spPr>
        <p:txBody>
          <a:bodyPr wrap="none" rtlCol="0">
            <a:spAutoFit/>
          </a:bodyPr>
          <a:lstStyle/>
          <a:p>
            <a:r>
              <a:rPr lang="en-US" dirty="0">
                <a:solidFill>
                  <a:srgbClr val="FF0000"/>
                </a:solidFill>
              </a:rPr>
              <a:t>FIX:</a:t>
            </a:r>
          </a:p>
        </p:txBody>
      </p:sp>
    </p:spTree>
    <p:extLst>
      <p:ext uri="{BB962C8B-B14F-4D97-AF65-F5344CB8AC3E}">
        <p14:creationId xmlns:p14="http://schemas.microsoft.com/office/powerpoint/2010/main" val="5854132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258CB-CD62-4319-8DFE-B8D4B04D20B9}"/>
              </a:ext>
            </a:extLst>
          </p:cNvPr>
          <p:cNvSpPr>
            <a:spLocks noGrp="1"/>
          </p:cNvSpPr>
          <p:nvPr>
            <p:ph type="ctrTitle"/>
          </p:nvPr>
        </p:nvSpPr>
        <p:spPr>
          <a:xfrm>
            <a:off x="304800" y="2209800"/>
            <a:ext cx="8763000" cy="1816346"/>
          </a:xfrm>
        </p:spPr>
        <p:txBody>
          <a:bodyPr/>
          <a:lstStyle/>
          <a:p>
            <a:r>
              <a:rPr lang="en-US" dirty="0"/>
              <a:t>Questions before we start worksheet?</a:t>
            </a:r>
            <a:endParaRPr lang="en-US" dirty="0">
              <a:solidFill>
                <a:srgbClr val="EBEB15"/>
              </a:solidFill>
            </a:endParaRPr>
          </a:p>
        </p:txBody>
      </p:sp>
    </p:spTree>
    <p:extLst>
      <p:ext uri="{BB962C8B-B14F-4D97-AF65-F5344CB8AC3E}">
        <p14:creationId xmlns:p14="http://schemas.microsoft.com/office/powerpoint/2010/main" val="35411136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Resources used</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828800"/>
            <a:ext cx="7620000" cy="1627112"/>
          </a:xfrm>
        </p:spPr>
        <p:txBody>
          <a:bodyPr/>
          <a:lstStyle/>
          <a:p>
            <a:pPr marL="285750" indent="-285750" algn="l">
              <a:buFont typeface="Arial" panose="020B0604020202020204" pitchFamily="34" charset="0"/>
              <a:buChar char="•"/>
            </a:pPr>
            <a:r>
              <a:rPr lang="en-US" sz="2400" dirty="0">
                <a:solidFill>
                  <a:schemeClr val="bg1"/>
                </a:solidFill>
              </a:rPr>
              <a:t>Professor </a:t>
            </a:r>
            <a:r>
              <a:rPr lang="en-US" sz="2400" dirty="0" err="1">
                <a:solidFill>
                  <a:schemeClr val="bg1"/>
                </a:solidFill>
              </a:rPr>
              <a:t>Reinman’s</a:t>
            </a:r>
            <a:r>
              <a:rPr lang="en-US" sz="2400" dirty="0">
                <a:solidFill>
                  <a:schemeClr val="bg1"/>
                </a:solidFill>
              </a:rPr>
              <a:t> slides (CCLE)</a:t>
            </a:r>
          </a:p>
          <a:p>
            <a:pPr marL="285750" indent="-285750" algn="l">
              <a:buFont typeface="Arial" panose="020B0604020202020204" pitchFamily="34" charset="0"/>
              <a:buChar char="•"/>
            </a:pPr>
            <a:endParaRPr lang="en-US" sz="2400" dirty="0">
              <a:solidFill>
                <a:schemeClr val="bg1"/>
              </a:solidFill>
            </a:endParaRPr>
          </a:p>
          <a:p>
            <a:pPr marL="285750" indent="-285750" algn="l">
              <a:buFont typeface="Arial" panose="020B0604020202020204" pitchFamily="34" charset="0"/>
              <a:buChar char="•"/>
            </a:pPr>
            <a:r>
              <a:rPr lang="en-US" sz="2400" b="1" dirty="0">
                <a:solidFill>
                  <a:srgbClr val="EBEB15"/>
                </a:solidFill>
              </a:rPr>
              <a:t>Credit for compilation: </a:t>
            </a:r>
            <a:r>
              <a:rPr lang="en-US" sz="2400" b="1" dirty="0" err="1">
                <a:solidFill>
                  <a:srgbClr val="EBEB15"/>
                </a:solidFill>
              </a:rPr>
              <a:t>Attiano</a:t>
            </a:r>
            <a:r>
              <a:rPr lang="en-US" sz="2400" b="1" dirty="0">
                <a:solidFill>
                  <a:srgbClr val="EBEB15"/>
                </a:solidFill>
              </a:rPr>
              <a:t> Purpura-</a:t>
            </a:r>
            <a:r>
              <a:rPr lang="en-US" sz="2400" b="1" dirty="0" err="1">
                <a:solidFill>
                  <a:srgbClr val="EBEB15"/>
                </a:solidFill>
              </a:rPr>
              <a:t>Pontoniere</a:t>
            </a:r>
            <a:endParaRPr lang="en-US" sz="2400" b="1" dirty="0">
              <a:solidFill>
                <a:srgbClr val="EBEB15"/>
              </a:solidFill>
            </a:endParaRPr>
          </a:p>
        </p:txBody>
      </p:sp>
    </p:spTree>
    <p:extLst>
      <p:ext uri="{BB962C8B-B14F-4D97-AF65-F5344CB8AC3E}">
        <p14:creationId xmlns:p14="http://schemas.microsoft.com/office/powerpoint/2010/main" val="3779375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Agenda</a:t>
            </a:r>
          </a:p>
        </p:txBody>
      </p:sp>
      <p:sp>
        <p:nvSpPr>
          <p:cNvPr id="3" name="Subtitle 2">
            <a:extLst>
              <a:ext uri="{FF2B5EF4-FFF2-40B4-BE49-F238E27FC236}">
                <a16:creationId xmlns:a16="http://schemas.microsoft.com/office/drawing/2014/main" id="{A7DC1DB6-577A-43B9-A14E-79483C5B798C}"/>
              </a:ext>
            </a:extLst>
          </p:cNvPr>
          <p:cNvSpPr>
            <a:spLocks noGrp="1"/>
          </p:cNvSpPr>
          <p:nvPr>
            <p:ph type="subTitle" idx="1"/>
          </p:nvPr>
        </p:nvSpPr>
        <p:spPr>
          <a:xfrm>
            <a:off x="1066800" y="1524000"/>
            <a:ext cx="7620000" cy="3861570"/>
          </a:xfrm>
        </p:spPr>
        <p:txBody>
          <a:bodyPr/>
          <a:lstStyle/>
          <a:p>
            <a:pPr algn="l"/>
            <a:r>
              <a:rPr lang="en-US" sz="2800" dirty="0">
                <a:solidFill>
                  <a:schemeClr val="bg1"/>
                </a:solidFill>
              </a:rPr>
              <a:t>10am-11am PST:</a:t>
            </a:r>
          </a:p>
          <a:p>
            <a:pPr marL="285750" indent="-285750" algn="l">
              <a:buFont typeface="Arial" panose="020B0604020202020204" pitchFamily="34" charset="0"/>
              <a:buChar char="•"/>
            </a:pPr>
            <a:r>
              <a:rPr lang="en-US" sz="2800" dirty="0">
                <a:solidFill>
                  <a:srgbClr val="EBEB15"/>
                </a:solidFill>
              </a:rPr>
              <a:t>Go through midterm together? </a:t>
            </a:r>
          </a:p>
          <a:p>
            <a:pPr marL="285750" indent="-285750" algn="l">
              <a:buFont typeface="Arial" panose="020B0604020202020204" pitchFamily="34" charset="0"/>
              <a:buChar char="•"/>
            </a:pPr>
            <a:r>
              <a:rPr lang="en-US" sz="2800" dirty="0">
                <a:solidFill>
                  <a:srgbClr val="EBEB15"/>
                </a:solidFill>
              </a:rPr>
              <a:t>Floating point</a:t>
            </a:r>
          </a:p>
          <a:p>
            <a:pPr marL="285750" indent="-285750" algn="l">
              <a:buFont typeface="Arial" panose="020B0604020202020204" pitchFamily="34" charset="0"/>
              <a:buChar char="•"/>
            </a:pPr>
            <a:r>
              <a:rPr lang="en-US" sz="2800" dirty="0">
                <a:solidFill>
                  <a:srgbClr val="EBEB15"/>
                </a:solidFill>
              </a:rPr>
              <a:t>Stack overflow attacks</a:t>
            </a:r>
          </a:p>
          <a:p>
            <a:pPr marL="285750" indent="-285750" algn="l">
              <a:buFont typeface="Arial" panose="020B0604020202020204" pitchFamily="34" charset="0"/>
              <a:buChar char="•"/>
            </a:pPr>
            <a:r>
              <a:rPr lang="en-US" sz="2800" dirty="0">
                <a:solidFill>
                  <a:srgbClr val="EBEB15"/>
                </a:solidFill>
              </a:rPr>
              <a:t>Optimization</a:t>
            </a:r>
          </a:p>
          <a:p>
            <a:pPr marL="742950" lvl="1" indent="-285750" algn="l">
              <a:buFont typeface="Arial" panose="020B0604020202020204" pitchFamily="34" charset="0"/>
              <a:buChar char="•"/>
            </a:pPr>
            <a:endParaRPr lang="en-US" sz="2800" dirty="0">
              <a:solidFill>
                <a:srgbClr val="EBEB15"/>
              </a:solidFill>
            </a:endParaRPr>
          </a:p>
          <a:p>
            <a:pPr algn="l"/>
            <a:r>
              <a:rPr lang="en-US" sz="2800" dirty="0">
                <a:solidFill>
                  <a:schemeClr val="bg1"/>
                </a:solidFill>
              </a:rPr>
              <a:t>11am-11:50am PST:</a:t>
            </a:r>
          </a:p>
          <a:p>
            <a:pPr marL="285750" indent="-285750" algn="l">
              <a:buFont typeface="Arial" panose="020B0604020202020204" pitchFamily="34" charset="0"/>
              <a:buChar char="•"/>
            </a:pPr>
            <a:r>
              <a:rPr lang="en-US" sz="2800" dirty="0">
                <a:solidFill>
                  <a:srgbClr val="EBEB15"/>
                </a:solidFill>
              </a:rPr>
              <a:t>LA worksheet</a:t>
            </a:r>
            <a:endParaRPr lang="en-US" sz="2400" dirty="0">
              <a:solidFill>
                <a:srgbClr val="EBEB15"/>
              </a:solidFill>
            </a:endParaRPr>
          </a:p>
        </p:txBody>
      </p:sp>
    </p:spTree>
    <p:extLst>
      <p:ext uri="{BB962C8B-B14F-4D97-AF65-F5344CB8AC3E}">
        <p14:creationId xmlns:p14="http://schemas.microsoft.com/office/powerpoint/2010/main" val="879519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Floating point</a:t>
            </a:r>
          </a:p>
        </p:txBody>
      </p:sp>
      <p:pic>
        <p:nvPicPr>
          <p:cNvPr id="7" name="Picture 6">
            <a:extLst>
              <a:ext uri="{FF2B5EF4-FFF2-40B4-BE49-F238E27FC236}">
                <a16:creationId xmlns:a16="http://schemas.microsoft.com/office/drawing/2014/main" id="{B29F34DA-2EBA-473F-864C-46DB0163924D}"/>
              </a:ext>
            </a:extLst>
          </p:cNvPr>
          <p:cNvPicPr>
            <a:picLocks noChangeAspect="1"/>
          </p:cNvPicPr>
          <p:nvPr/>
        </p:nvPicPr>
        <p:blipFill>
          <a:blip r:embed="rId2"/>
          <a:stretch>
            <a:fillRect/>
          </a:stretch>
        </p:blipFill>
        <p:spPr>
          <a:xfrm>
            <a:off x="1600200" y="1752600"/>
            <a:ext cx="5525677" cy="3973576"/>
          </a:xfrm>
          <a:prstGeom prst="rect">
            <a:avLst/>
          </a:prstGeom>
        </p:spPr>
      </p:pic>
    </p:spTree>
    <p:extLst>
      <p:ext uri="{BB962C8B-B14F-4D97-AF65-F5344CB8AC3E}">
        <p14:creationId xmlns:p14="http://schemas.microsoft.com/office/powerpoint/2010/main" val="3802971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Floating point</a:t>
            </a:r>
          </a:p>
        </p:txBody>
      </p:sp>
      <p:pic>
        <p:nvPicPr>
          <p:cNvPr id="3" name="Picture 2">
            <a:extLst>
              <a:ext uri="{FF2B5EF4-FFF2-40B4-BE49-F238E27FC236}">
                <a16:creationId xmlns:a16="http://schemas.microsoft.com/office/drawing/2014/main" id="{27C5854B-7C8A-4E81-9644-2E22DC38040F}"/>
              </a:ext>
            </a:extLst>
          </p:cNvPr>
          <p:cNvPicPr>
            <a:picLocks noChangeAspect="1"/>
          </p:cNvPicPr>
          <p:nvPr/>
        </p:nvPicPr>
        <p:blipFill>
          <a:blip r:embed="rId2"/>
          <a:stretch>
            <a:fillRect/>
          </a:stretch>
        </p:blipFill>
        <p:spPr>
          <a:xfrm>
            <a:off x="1219200" y="1367245"/>
            <a:ext cx="6591300" cy="4690778"/>
          </a:xfrm>
          <a:prstGeom prst="rect">
            <a:avLst/>
          </a:prstGeom>
        </p:spPr>
      </p:pic>
    </p:spTree>
    <p:extLst>
      <p:ext uri="{BB962C8B-B14F-4D97-AF65-F5344CB8AC3E}">
        <p14:creationId xmlns:p14="http://schemas.microsoft.com/office/powerpoint/2010/main" val="1440745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Floating point</a:t>
            </a:r>
          </a:p>
        </p:txBody>
      </p:sp>
      <p:pic>
        <p:nvPicPr>
          <p:cNvPr id="4" name="Picture 3">
            <a:extLst>
              <a:ext uri="{FF2B5EF4-FFF2-40B4-BE49-F238E27FC236}">
                <a16:creationId xmlns:a16="http://schemas.microsoft.com/office/drawing/2014/main" id="{2F2A036B-6D92-4D84-8132-82BDDF743EF8}"/>
              </a:ext>
            </a:extLst>
          </p:cNvPr>
          <p:cNvPicPr>
            <a:picLocks noChangeAspect="1"/>
          </p:cNvPicPr>
          <p:nvPr/>
        </p:nvPicPr>
        <p:blipFill>
          <a:blip r:embed="rId2"/>
          <a:stretch>
            <a:fillRect/>
          </a:stretch>
        </p:blipFill>
        <p:spPr>
          <a:xfrm>
            <a:off x="152400" y="1440350"/>
            <a:ext cx="6324600" cy="4598623"/>
          </a:xfrm>
          <a:prstGeom prst="rect">
            <a:avLst/>
          </a:prstGeom>
        </p:spPr>
      </p:pic>
      <p:pic>
        <p:nvPicPr>
          <p:cNvPr id="5" name="Picture 4">
            <a:extLst>
              <a:ext uri="{FF2B5EF4-FFF2-40B4-BE49-F238E27FC236}">
                <a16:creationId xmlns:a16="http://schemas.microsoft.com/office/drawing/2014/main" id="{E071AA18-CAEA-44DC-8D74-2E8563DD20AA}"/>
              </a:ext>
            </a:extLst>
          </p:cNvPr>
          <p:cNvPicPr>
            <a:picLocks noChangeAspect="1"/>
          </p:cNvPicPr>
          <p:nvPr/>
        </p:nvPicPr>
        <p:blipFill>
          <a:blip r:embed="rId3"/>
          <a:stretch>
            <a:fillRect/>
          </a:stretch>
        </p:blipFill>
        <p:spPr>
          <a:xfrm>
            <a:off x="5181600" y="1459400"/>
            <a:ext cx="3810000" cy="2037291"/>
          </a:xfrm>
          <a:prstGeom prst="rect">
            <a:avLst/>
          </a:prstGeom>
        </p:spPr>
      </p:pic>
    </p:spTree>
    <p:extLst>
      <p:ext uri="{BB962C8B-B14F-4D97-AF65-F5344CB8AC3E}">
        <p14:creationId xmlns:p14="http://schemas.microsoft.com/office/powerpoint/2010/main" val="1055597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Floating point</a:t>
            </a:r>
          </a:p>
        </p:txBody>
      </p:sp>
      <p:pic>
        <p:nvPicPr>
          <p:cNvPr id="3" name="Picture 2">
            <a:extLst>
              <a:ext uri="{FF2B5EF4-FFF2-40B4-BE49-F238E27FC236}">
                <a16:creationId xmlns:a16="http://schemas.microsoft.com/office/drawing/2014/main" id="{7D2BBC8D-8200-4F9B-A6C8-4BA86C8AD109}"/>
              </a:ext>
            </a:extLst>
          </p:cNvPr>
          <p:cNvPicPr>
            <a:picLocks noChangeAspect="1"/>
          </p:cNvPicPr>
          <p:nvPr/>
        </p:nvPicPr>
        <p:blipFill>
          <a:blip r:embed="rId2"/>
          <a:stretch>
            <a:fillRect/>
          </a:stretch>
        </p:blipFill>
        <p:spPr>
          <a:xfrm>
            <a:off x="1257300" y="1372538"/>
            <a:ext cx="6629400" cy="4685485"/>
          </a:xfrm>
          <a:prstGeom prst="rect">
            <a:avLst/>
          </a:prstGeom>
        </p:spPr>
      </p:pic>
    </p:spTree>
    <p:extLst>
      <p:ext uri="{BB962C8B-B14F-4D97-AF65-F5344CB8AC3E}">
        <p14:creationId xmlns:p14="http://schemas.microsoft.com/office/powerpoint/2010/main" val="1650111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5577-AA3B-4589-8406-3437FD1C2857}"/>
              </a:ext>
            </a:extLst>
          </p:cNvPr>
          <p:cNvSpPr>
            <a:spLocks noGrp="1"/>
          </p:cNvSpPr>
          <p:nvPr>
            <p:ph type="ctrTitle"/>
          </p:nvPr>
        </p:nvSpPr>
        <p:spPr>
          <a:xfrm>
            <a:off x="685800" y="819027"/>
            <a:ext cx="7772400" cy="498598"/>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solidFill>
                  <a:srgbClr val="EBEB15"/>
                </a:solidFill>
                <a:effectLst>
                  <a:outerShdw blurRad="38100" dist="38100" dir="2700000" algn="tl">
                    <a:srgbClr val="000000">
                      <a:alpha val="43137"/>
                    </a:srgbClr>
                  </a:outerShdw>
                </a:effectLst>
              </a:rPr>
              <a:t>x86-64 Basics – Floating point</a:t>
            </a:r>
          </a:p>
        </p:txBody>
      </p:sp>
      <p:pic>
        <p:nvPicPr>
          <p:cNvPr id="4" name="Picture 3">
            <a:extLst>
              <a:ext uri="{FF2B5EF4-FFF2-40B4-BE49-F238E27FC236}">
                <a16:creationId xmlns:a16="http://schemas.microsoft.com/office/drawing/2014/main" id="{38C36FD1-244B-40B1-8914-79EA2267BFC4}"/>
              </a:ext>
            </a:extLst>
          </p:cNvPr>
          <p:cNvPicPr>
            <a:picLocks noChangeAspect="1"/>
          </p:cNvPicPr>
          <p:nvPr/>
        </p:nvPicPr>
        <p:blipFill>
          <a:blip r:embed="rId2"/>
          <a:stretch>
            <a:fillRect/>
          </a:stretch>
        </p:blipFill>
        <p:spPr>
          <a:xfrm>
            <a:off x="990600" y="1543710"/>
            <a:ext cx="6781800" cy="4476213"/>
          </a:xfrm>
          <a:prstGeom prst="rect">
            <a:avLst/>
          </a:prstGeom>
        </p:spPr>
      </p:pic>
    </p:spTree>
    <p:extLst>
      <p:ext uri="{BB962C8B-B14F-4D97-AF65-F5344CB8AC3E}">
        <p14:creationId xmlns:p14="http://schemas.microsoft.com/office/powerpoint/2010/main" val="4078924767"/>
      </p:ext>
    </p:extLst>
  </p:cSld>
  <p:clrMapOvr>
    <a:masterClrMapping/>
  </p:clrMapOvr>
</p:sld>
</file>

<file path=ppt/theme/theme1.xml><?xml version="1.0" encoding="utf-8"?>
<a:theme xmlns:a="http://schemas.openxmlformats.org/drawingml/2006/main" name="presentation-01-dark">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ECA1B53D-748F-A448-962E-6EF0706C861D}"/>
    </a:ext>
  </a:extLst>
</a:theme>
</file>

<file path=ppt/theme/theme2.xml><?xml version="1.0" encoding="utf-8"?>
<a:theme xmlns:a="http://schemas.openxmlformats.org/drawingml/2006/main" name="presentation-02">
  <a:themeElements>
    <a:clrScheme name="brand-presentation2">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97CA2B89-6648-5643-8039-802698DBA24D}"/>
    </a:ext>
  </a:extLst>
</a:theme>
</file>

<file path=ppt/theme/theme3.xml><?xml version="1.0" encoding="utf-8"?>
<a:theme xmlns:a="http://schemas.openxmlformats.org/drawingml/2006/main" name="presentation-02-aerial">
  <a:themeElements>
    <a:clrScheme name="brand-presentation2">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AF57A50E-17EB-9E43-98CE-ED4F345E4C2E}"/>
    </a:ext>
  </a:extLst>
</a:theme>
</file>

<file path=ppt/theme/theme4.xml><?xml version="1.0" encoding="utf-8"?>
<a:theme xmlns:a="http://schemas.openxmlformats.org/drawingml/2006/main" name="1_presentation-01-dark">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ECA1B53D-748F-A448-962E-6EF0706C861D}"/>
    </a:ext>
  </a:extLst>
</a:theme>
</file>

<file path=ppt/theme/theme5.xml><?xml version="1.0" encoding="utf-8"?>
<a:theme xmlns:a="http://schemas.openxmlformats.org/drawingml/2006/main" name="1_presentation-02">
  <a:themeElements>
    <a:clrScheme name="brand-presentation2">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97CA2B89-6648-5643-8039-802698DBA24D}"/>
    </a:ext>
  </a:extLst>
</a:theme>
</file>

<file path=ppt/theme/theme6.xml><?xml version="1.0" encoding="utf-8"?>
<a:theme xmlns:a="http://schemas.openxmlformats.org/drawingml/2006/main" name="1_presentation-02-aerial">
  <a:themeElements>
    <a:clrScheme name="brand-presentation2">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DAEC3A6-4E4F-0549-9C7A-CD4BCDA02B71}" vid="{AF57A50E-17EB-9E43-98CE-ED4F345E4C2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try_this</Template>
  <TotalTime>1646</TotalTime>
  <Words>459</Words>
  <Application>Microsoft Office PowerPoint</Application>
  <PresentationFormat>On-screen Show (4:3)</PresentationFormat>
  <Paragraphs>102</Paragraphs>
  <Slides>34</Slides>
  <Notes>0</Notes>
  <HiddenSlides>0</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34</vt:i4>
      </vt:variant>
    </vt:vector>
  </HeadingPairs>
  <TitlesOfParts>
    <vt:vector size="44" baseType="lpstr">
      <vt:lpstr>Arial</vt:lpstr>
      <vt:lpstr>Calibri</vt:lpstr>
      <vt:lpstr>Helvetica</vt:lpstr>
      <vt:lpstr>Helvetica Regular</vt:lpstr>
      <vt:lpstr>presentation-01-dark</vt:lpstr>
      <vt:lpstr>presentation-02</vt:lpstr>
      <vt:lpstr>presentation-02-aerial</vt:lpstr>
      <vt:lpstr>1_presentation-01-dark</vt:lpstr>
      <vt:lpstr>1_presentation-02</vt:lpstr>
      <vt:lpstr>1_presentation-02-aerial</vt:lpstr>
      <vt:lpstr>CS 33 – Discussion 1A Computer System Organization</vt:lpstr>
      <vt:lpstr>Questions before we start?</vt:lpstr>
      <vt:lpstr>Logistics</vt:lpstr>
      <vt:lpstr>Agenda</vt:lpstr>
      <vt:lpstr>x86-64 Basics – Floating point</vt:lpstr>
      <vt:lpstr>x86-64 Basics – Floating point</vt:lpstr>
      <vt:lpstr>x86-64 Basics – Floating point</vt:lpstr>
      <vt:lpstr>x86-64 Basics – Floating point</vt:lpstr>
      <vt:lpstr>x86-64 Basics – Floating point</vt:lpstr>
      <vt:lpstr>x86-64 Basics – Floating point</vt:lpstr>
      <vt:lpstr>x86-64 Basics – Floating point</vt:lpstr>
      <vt:lpstr>x86-64 Basics – Floating point</vt:lpstr>
      <vt:lpstr>x86-64 Basics – Floating point</vt:lpstr>
      <vt:lpstr>x86-64 Basics – Floating point</vt:lpstr>
      <vt:lpstr>x86-64 Basics – Floating point</vt:lpstr>
      <vt:lpstr>x86-64 Basics – Floating point</vt:lpstr>
      <vt:lpstr>x86-64 Basics – Stack attacks</vt:lpstr>
      <vt:lpstr>x86-64 Basics – Stack attacks</vt:lpstr>
      <vt:lpstr>x86-64 Basics – Stack attacks</vt:lpstr>
      <vt:lpstr>x86-64 Basics – Stack attacks</vt:lpstr>
      <vt:lpstr>x86-64 Basics – Stack attacks</vt:lpstr>
      <vt:lpstr>x86-64 Basics – Stack attacks</vt:lpstr>
      <vt:lpstr>x86-64 Basics – Stack attacks ROP</vt:lpstr>
      <vt:lpstr>x86-64 Basics – Optimization</vt:lpstr>
      <vt:lpstr>x86-64 Basics – Code motion</vt:lpstr>
      <vt:lpstr>x86-64 Basics – Code motion</vt:lpstr>
      <vt:lpstr>x86-64 Basics – share calculation</vt:lpstr>
      <vt:lpstr>x86-64 Basics – Loop unrolling</vt:lpstr>
      <vt:lpstr>x86-64 Basics – Loop unrolling</vt:lpstr>
      <vt:lpstr>x86-64 Basics – Loop unrolling</vt:lpstr>
      <vt:lpstr>x86-64 Basics – Optimization block</vt:lpstr>
      <vt:lpstr>x86-64 Basics – Optimization block</vt:lpstr>
      <vt:lpstr>Questions before we start worksheet?</vt:lpstr>
      <vt:lpstr>Resources used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Atzi PP</dc:creator>
  <cp:lastModifiedBy>Atzi PP</cp:lastModifiedBy>
  <cp:revision>54</cp:revision>
  <dcterms:created xsi:type="dcterms:W3CDTF">2006-08-16T00:00:00Z</dcterms:created>
  <dcterms:modified xsi:type="dcterms:W3CDTF">2020-05-01T07:48:57Z</dcterms:modified>
</cp:coreProperties>
</file>